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488A9-1098-4DEE-8ED1-B804242EE336}" type="datetimeFigureOut">
              <a:rPr lang="fr-FR" smtClean="0"/>
              <a:t>23/01/2017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76DC7-8A6F-4849-B745-99092A543D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2554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488A9-1098-4DEE-8ED1-B804242EE336}" type="datetimeFigureOut">
              <a:rPr lang="fr-FR" smtClean="0"/>
              <a:t>23/01/2017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76DC7-8A6F-4849-B745-99092A543D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8567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488A9-1098-4DEE-8ED1-B804242EE336}" type="datetimeFigureOut">
              <a:rPr lang="fr-FR" smtClean="0"/>
              <a:t>23/01/2017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76DC7-8A6F-4849-B745-99092A543D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4713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488A9-1098-4DEE-8ED1-B804242EE336}" type="datetimeFigureOut">
              <a:rPr lang="fr-FR" smtClean="0"/>
              <a:t>23/01/2017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76DC7-8A6F-4849-B745-99092A543D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9977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488A9-1098-4DEE-8ED1-B804242EE336}" type="datetimeFigureOut">
              <a:rPr lang="fr-FR" smtClean="0"/>
              <a:t>23/01/2017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76DC7-8A6F-4849-B745-99092A543D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0478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488A9-1098-4DEE-8ED1-B804242EE336}" type="datetimeFigureOut">
              <a:rPr lang="fr-FR" smtClean="0"/>
              <a:t>23/01/2017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76DC7-8A6F-4849-B745-99092A543D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5271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488A9-1098-4DEE-8ED1-B804242EE336}" type="datetimeFigureOut">
              <a:rPr lang="fr-FR" smtClean="0"/>
              <a:t>23/01/2017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76DC7-8A6F-4849-B745-99092A543D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1053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488A9-1098-4DEE-8ED1-B804242EE336}" type="datetimeFigureOut">
              <a:rPr lang="fr-FR" smtClean="0"/>
              <a:t>23/01/2017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76DC7-8A6F-4849-B745-99092A543D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2048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488A9-1098-4DEE-8ED1-B804242EE336}" type="datetimeFigureOut">
              <a:rPr lang="fr-FR" smtClean="0"/>
              <a:t>23/01/2017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76DC7-8A6F-4849-B745-99092A543D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9578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488A9-1098-4DEE-8ED1-B804242EE336}" type="datetimeFigureOut">
              <a:rPr lang="fr-FR" smtClean="0"/>
              <a:t>23/01/2017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76DC7-8A6F-4849-B745-99092A543D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4961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488A9-1098-4DEE-8ED1-B804242EE336}" type="datetimeFigureOut">
              <a:rPr lang="fr-FR" smtClean="0"/>
              <a:t>23/01/2017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76DC7-8A6F-4849-B745-99092A543D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527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488A9-1098-4DEE-8ED1-B804242EE336}" type="datetimeFigureOut">
              <a:rPr lang="fr-FR" smtClean="0"/>
              <a:t>23/01/2017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76DC7-8A6F-4849-B745-99092A543D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3955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1"/>
            <a:ext cx="9144000" cy="685585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182" y="685862"/>
            <a:ext cx="7869250" cy="5551449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362891" y="1556792"/>
            <a:ext cx="864096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Associations Sportives (2 Universités et 6 Ecoles).</a:t>
            </a:r>
          </a:p>
          <a:p>
            <a:endParaRPr lang="fr-F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1978 licenciés en 2015-2016 (609 filles, 30,78%, 1369 garçons, 69,21%).</a:t>
            </a:r>
          </a:p>
          <a:p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Près de 300 participants aux CFU individuels.</a:t>
            </a:r>
          </a:p>
          <a:p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81 équipes engagées, 17 qualifiées en IR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(Conférence en 2016-2017) et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aux CFU.</a:t>
            </a:r>
          </a:p>
          <a:p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Environ 35 médailles par an, (environ 1/3 de titres).</a:t>
            </a:r>
          </a:p>
          <a:p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Une cinquantaine de CUA (vingtaine) et JDU (trentaine) formés par an,</a:t>
            </a:r>
          </a:p>
          <a:p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CFU par an en moyenne.</a:t>
            </a:r>
          </a:p>
          <a:p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évènement International tous les deux ans.</a:t>
            </a:r>
          </a:p>
          <a:p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permanents.</a:t>
            </a:r>
          </a:p>
          <a:p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dirty="0"/>
          </a:p>
        </p:txBody>
      </p:sp>
      <p:pic>
        <p:nvPicPr>
          <p:cNvPr id="8" name="Image 7"/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465"/>
            <a:ext cx="2339752" cy="1459319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3347864" y="908720"/>
            <a:ext cx="56559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CRSU Centre 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 de Loire en quelques chiffres.</a:t>
            </a: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199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1"/>
            <a:ext cx="9144000" cy="6855858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182" y="685862"/>
            <a:ext cx="7869250" cy="5551449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910"/>
            <a:ext cx="9144000" cy="6858000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159830" y="1506074"/>
            <a:ext cx="882433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Formation :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Dirigeants de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demain…</a:t>
            </a:r>
            <a:endParaRPr lang="fr-FR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AS, parité étudiants-non étudiants, femmes-hommes… autonomie des étudiants… </a:t>
            </a:r>
            <a:r>
              <a:rPr lang="fr-F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(gestion installations </a:t>
            </a:r>
            <a:r>
              <a:rPr lang="fr-F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 </a:t>
            </a:r>
            <a:r>
              <a:rPr lang="fr-F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cours</a:t>
            </a:r>
            <a:r>
              <a:rPr lang="fr-F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….) </a:t>
            </a:r>
          </a:p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Former et accompagner les étudiants dans les projets associatifs et citoyens… </a:t>
            </a:r>
          </a:p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Engagement sur les différentes manifestations et compétitions.</a:t>
            </a:r>
          </a:p>
          <a:p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Accompagnement de la 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double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excellence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Haut-Niveau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 et JDU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		</a:t>
            </a:r>
          </a:p>
          <a:p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Promotion du sport :</a:t>
            </a:r>
          </a:p>
          <a:p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éveloppement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Sports Féminin </a:t>
            </a:r>
            <a:r>
              <a:rPr lang="fr-F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fr-F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r>
              <a:rPr lang="fr-F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sports collectifs ?! … Parité en sports </a:t>
            </a:r>
            <a:r>
              <a:rPr lang="fr-FR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</a:t>
            </a:r>
            <a:r>
              <a:rPr lang="fr-F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.)</a:t>
            </a:r>
            <a:endParaRPr lang="fr-FR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Accès à la pratique pour tous.</a:t>
            </a:r>
          </a:p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Publics « empêchés »… AS antennes… </a:t>
            </a:r>
          </a:p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Sensibilisation autour du </a:t>
            </a: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Handi’U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Pratiques nouvelles.</a:t>
            </a:r>
          </a:p>
          <a:p>
            <a:pPr marL="285750" indent="-285750">
              <a:buFont typeface="Arial" charset="0"/>
              <a:buChar char="•"/>
            </a:pP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Organisation compétitions 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Écoresponsables</a:t>
            </a:r>
          </a:p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Nationales et Internationales.</a:t>
            </a:r>
          </a:p>
          <a:p>
            <a:endParaRPr lang="fr-F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permanents.</a:t>
            </a:r>
            <a:endParaRPr lang="fr-FR" dirty="0"/>
          </a:p>
        </p:txBody>
      </p:sp>
      <p:pic>
        <p:nvPicPr>
          <p:cNvPr id="8" name="Image 7"/>
          <p:cNvPicPr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465"/>
            <a:ext cx="2339752" cy="1459319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3347864" y="908720"/>
            <a:ext cx="56559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CRSU Centre 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 de Loire, quelles orientations ?</a:t>
            </a: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590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172</Words>
  <Application>Microsoft Office PowerPoint</Application>
  <PresentationFormat>Affichage à l'écran (4:3)</PresentationFormat>
  <Paragraphs>40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PHILIPPE REBOT</dc:creator>
  <cp:lastModifiedBy>PHILIPPE REBOT</cp:lastModifiedBy>
  <cp:revision>9</cp:revision>
  <dcterms:created xsi:type="dcterms:W3CDTF">2017-01-23T13:21:26Z</dcterms:created>
  <dcterms:modified xsi:type="dcterms:W3CDTF">2017-01-23T14:14:39Z</dcterms:modified>
</cp:coreProperties>
</file>