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Lst>
  <p:notesMasterIdLst>
    <p:notesMasterId r:id="rId16"/>
  </p:notesMasterIdLst>
  <p:sldIdLst>
    <p:sldId id="256" r:id="rId4"/>
    <p:sldId id="294" r:id="rId5"/>
    <p:sldId id="285" r:id="rId6"/>
    <p:sldId id="306" r:id="rId7"/>
    <p:sldId id="307" r:id="rId8"/>
    <p:sldId id="308" r:id="rId9"/>
    <p:sldId id="309" r:id="rId10"/>
    <p:sldId id="310" r:id="rId11"/>
    <p:sldId id="311" r:id="rId12"/>
    <p:sldId id="312" r:id="rId13"/>
    <p:sldId id="304" r:id="rId14"/>
    <p:sldId id="291" r:id="rId15"/>
  </p:sldIdLst>
  <p:sldSz cx="9144000" cy="6858000" type="screen4x3"/>
  <p:notesSz cx="6858000" cy="9144000"/>
  <p:defaultTextStyle>
    <a:defPPr>
      <a:defRPr lang="en-US"/>
    </a:defPPr>
    <a:lvl1pPr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4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4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4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4200" kern="1200">
        <a:solidFill>
          <a:srgbClr val="000000"/>
        </a:solidFill>
        <a:latin typeface="Gill Sans"/>
        <a:ea typeface="ヒラギノ角ゴ ProN W3"/>
        <a:cs typeface="ヒラギノ角ゴ ProN W3"/>
        <a:sym typeface="Gill San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71A81C"/>
    <a:srgbClr val="FFF812"/>
    <a:srgbClr val="D00A95"/>
    <a:srgbClr val="D0881A"/>
    <a:srgbClr val="F79825"/>
    <a:srgbClr val="C2E49C"/>
    <a:srgbClr val="EDF7E1"/>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995" autoAdjust="0"/>
  </p:normalViewPr>
  <p:slideViewPr>
    <p:cSldViewPr>
      <p:cViewPr>
        <p:scale>
          <a:sx n="90" d="100"/>
          <a:sy n="90" d="100"/>
        </p:scale>
        <p:origin x="-816" y="52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77" d="100"/>
          <a:sy n="77" d="100"/>
        </p:scale>
        <p:origin x="-4712"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p:spPr>
      </p:sp>
      <p:sp>
        <p:nvSpPr>
          <p:cNvPr id="6146" name="Rectangle 2"/>
          <p:cNvSpPr>
            <a:spLocks noGrp="1" noChangeArrowheads="1"/>
          </p:cNvSpPr>
          <p:nvPr>
            <p:ph type="body" sz="quarter" idx="1"/>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2942649024"/>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Gill Sans" charset="0"/>
        <a:ea typeface="ＭＳ Ｐゴシック" charset="0"/>
        <a:cs typeface="ＭＳ Ｐゴシック"/>
      </a:defRPr>
    </a:lvl2pPr>
    <a:lvl3pPr marL="914400" algn="l" rtl="0" eaLnBrk="0" fontAlgn="base" hangingPunct="0">
      <a:spcBef>
        <a:spcPct val="0"/>
      </a:spcBef>
      <a:spcAft>
        <a:spcPct val="0"/>
      </a:spcAft>
      <a:defRPr sz="1200" kern="1200">
        <a:solidFill>
          <a:schemeClr val="tx1"/>
        </a:solidFill>
        <a:latin typeface="Gill Sans" charset="0"/>
        <a:ea typeface="ＭＳ Ｐゴシック" charset="0"/>
        <a:cs typeface="ＭＳ Ｐゴシック"/>
      </a:defRPr>
    </a:lvl3pPr>
    <a:lvl4pPr marL="1371600" algn="l" rtl="0" eaLnBrk="0" fontAlgn="base" hangingPunct="0">
      <a:spcBef>
        <a:spcPct val="0"/>
      </a:spcBef>
      <a:spcAft>
        <a:spcPct val="0"/>
      </a:spcAft>
      <a:defRPr sz="1200" kern="1200">
        <a:solidFill>
          <a:schemeClr val="tx1"/>
        </a:solidFill>
        <a:latin typeface="Gill Sans" charset="0"/>
        <a:ea typeface="ＭＳ Ｐゴシック" charset="0"/>
        <a:cs typeface="ＭＳ Ｐゴシック"/>
      </a:defRPr>
    </a:lvl4pPr>
    <a:lvl5pPr marL="1828800" algn="l" rtl="0" eaLnBrk="0" fontAlgn="base" hangingPunct="0">
      <a:spcBef>
        <a:spcPct val="0"/>
      </a:spcBef>
      <a:spcAft>
        <a:spcPct val="0"/>
      </a:spcAft>
      <a:defRPr sz="1200" kern="1200">
        <a:solidFill>
          <a:schemeClr val="tx1"/>
        </a:solidFill>
        <a:latin typeface="Gill Sans" charset="0"/>
        <a:ea typeface="ＭＳ Ｐゴシック" charset="0"/>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Rot="1" noChangeAspect="1" noChangeArrowheads="1"/>
          </p:cNvSpPr>
          <p:nvPr>
            <p:ph type="sldImg"/>
          </p:nvPr>
        </p:nvSpPr>
        <p:spPr>
          <a:solidFill>
            <a:srgbClr val="FFFFFF"/>
          </a:solidFill>
          <a:ln/>
        </p:spPr>
      </p:sp>
      <p:sp>
        <p:nvSpPr>
          <p:cNvPr id="39938" name="Rectangle 2"/>
          <p:cNvSpPr>
            <a:spLocks noGrp="1" noChangeArrowheads="1"/>
          </p:cNvSpPr>
          <p:nvPr>
            <p:ph type="body" idx="1"/>
          </p:nvPr>
        </p:nvSpPr>
        <p:spPr>
          <a:noFill/>
        </p:spPr>
        <p:txBody>
          <a:bodyPr/>
          <a:lstStyle/>
          <a:p>
            <a:pPr eaLnBrk="1" hangingPunct="1"/>
            <a:endParaRPr lang="fr-FR" smtClean="0">
              <a:solidFill>
                <a:srgbClr val="000000"/>
              </a:solidFill>
              <a:latin typeface="Calibri" pitchFamily="34" charset="0"/>
              <a:ea typeface="ＭＳ Ｐゴシック"/>
              <a:cs typeface="Calibri" pitchFamily="34" charset="0"/>
              <a:sym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On est ici dans le cadre d’un pilotage partagé, l’UNSS s’occupant de son fonctionnement et les IA IPR EPS ayant un regard sur le fonctionnement</a:t>
            </a:r>
            <a:r>
              <a:rPr lang="fr-FR" baseline="0" dirty="0" smtClean="0"/>
              <a:t> des AS.</a:t>
            </a:r>
          </a:p>
          <a:p>
            <a:r>
              <a:rPr lang="fr-FR" baseline="0" dirty="0" smtClean="0"/>
              <a:t>Pour la </a:t>
            </a:r>
            <a:r>
              <a:rPr lang="fr-FR" baseline="0" dirty="0" err="1" smtClean="0"/>
              <a:t>JSSco</a:t>
            </a:r>
            <a:r>
              <a:rPr lang="fr-FR" baseline="0" dirty="0" smtClean="0"/>
              <a:t>, au regard des délais impartis, il revient à l’UNSS de communiquer sur la possibilité de se présenter sans la licence et le CM pour attirer les jeunes. La logique sur l’académie est de contacter les 6 DD et de faire remonter les actions phares et de communiquer dessus. C’est le rôle de l’IPR de mobiliser les AS en partenariat avec le DR UNSS et les DD UNSS</a:t>
            </a:r>
          </a:p>
          <a:p>
            <a:endParaRPr lang="fr-FR" baseline="0" dirty="0" smtClean="0"/>
          </a:p>
          <a:p>
            <a:r>
              <a:rPr lang="fr-FR" baseline="0" dirty="0" smtClean="0"/>
              <a:t>Pour les </a:t>
            </a:r>
            <a:r>
              <a:rPr lang="fr-FR" baseline="0" dirty="0" err="1" smtClean="0"/>
              <a:t>Ovalides</a:t>
            </a:r>
            <a:r>
              <a:rPr lang="fr-FR" baseline="0" dirty="0" smtClean="0"/>
              <a:t> c’est l’exemple type d’un partenariat qui dure depuis 21 ans et qui mobilise toujours autant de jeunes. Partenariat entre la région , le comité du centre et l’UNSS (unique en France)</a:t>
            </a:r>
            <a:endParaRPr lang="fr-FR" dirty="0"/>
          </a:p>
        </p:txBody>
      </p:sp>
    </p:spTree>
    <p:extLst>
      <p:ext uri="{BB962C8B-B14F-4D97-AF65-F5344CB8AC3E}">
        <p14:creationId xmlns:p14="http://schemas.microsoft.com/office/powerpoint/2010/main" val="1685121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eaLnBrk="1" hangingPunct="1">
              <a:defRPr/>
            </a:pPr>
            <a:endParaRPr lang="fr-FR" dirty="0"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Espace réservé de l'image des diapositives 1"/>
          <p:cNvSpPr>
            <a:spLocks noGrp="1" noRot="1" noChangeAspect="1"/>
          </p:cNvSpPr>
          <p:nvPr>
            <p:ph type="sldImg"/>
          </p:nvPr>
        </p:nvSpPr>
        <p:spPr>
          <a:ln/>
        </p:spPr>
      </p:sp>
      <p:sp>
        <p:nvSpPr>
          <p:cNvPr id="3" name="Espace réservé des commentaires 2"/>
          <p:cNvSpPr>
            <a:spLocks noGrp="1"/>
          </p:cNvSpPr>
          <p:nvPr>
            <p:ph type="body" idx="1"/>
          </p:nvPr>
        </p:nvSpPr>
        <p:spPr/>
        <p:txBody>
          <a:bodyPr/>
          <a:lstStyle/>
          <a:p>
            <a:pPr eaLnBrk="1" hangingPunct="1">
              <a:defRPr/>
            </a:pPr>
            <a:endParaRPr lang="fr-FR"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Légitimité</a:t>
            </a:r>
            <a:r>
              <a:rPr lang="fr-FR" baseline="0" dirty="0" smtClean="0"/>
              <a:t> par le statut de DAAS</a:t>
            </a:r>
          </a:p>
          <a:p>
            <a:r>
              <a:rPr lang="fr-FR" baseline="0" dirty="0" smtClean="0"/>
              <a:t>Le recteur m’a confié cette délégation; dès lors qu’il y a des relations privilégiées récurrentes entre 2 ministères</a:t>
            </a:r>
          </a:p>
          <a:p>
            <a:r>
              <a:rPr lang="fr-FR" baseline="0" dirty="0" smtClean="0"/>
              <a:t>A moyens constants; donc négociation dans la lettre de mission de me décharger du suivi des dossiers dits « transversaux »  pour obtenir un mi-temps de ma fonction, le reste étant les inspections</a:t>
            </a:r>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r>
              <a:rPr lang="fr-FR" dirty="0"/>
              <a:t>     </a:t>
            </a:r>
          </a:p>
          <a:p>
            <a:endParaRPr lang="fr-FR" dirty="0"/>
          </a:p>
          <a:p>
            <a:endParaRPr lang="fr-FR" dirty="0"/>
          </a:p>
          <a:p>
            <a:endParaRPr lang="fr-FR" dirty="0"/>
          </a:p>
        </p:txBody>
      </p:sp>
    </p:spTree>
    <p:extLst>
      <p:ext uri="{BB962C8B-B14F-4D97-AF65-F5344CB8AC3E}">
        <p14:creationId xmlns:p14="http://schemas.microsoft.com/office/powerpoint/2010/main" val="508419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PAAS pour mettre en évidence l’impact quantitatif et qualitatif de l’action sportive sur le territoire académique et montrer en quoi l’action sportive au sens large participe le + activement possible à l’atteinte des ambitions et leviers du projet académique 2013 / 2017</a:t>
            </a:r>
            <a:endParaRPr lang="fr-FR" dirty="0"/>
          </a:p>
        </p:txBody>
      </p:sp>
    </p:spTree>
    <p:extLst>
      <p:ext uri="{BB962C8B-B14F-4D97-AF65-F5344CB8AC3E}">
        <p14:creationId xmlns:p14="http://schemas.microsoft.com/office/powerpoint/2010/main" val="1685121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PAAS est conçu dans un cadre académique avec une certaine cohérence</a:t>
            </a:r>
          </a:p>
          <a:p>
            <a:r>
              <a:rPr lang="fr-FR" dirty="0" smtClean="0"/>
              <a:t>Mettre en place l’ASEU dans une académie relève de la même démarche en répondant à la suite de questions ci-après</a:t>
            </a:r>
            <a:endParaRPr lang="fr-FR" dirty="0"/>
          </a:p>
        </p:txBody>
      </p:sp>
    </p:spTree>
    <p:extLst>
      <p:ext uri="{BB962C8B-B14F-4D97-AF65-F5344CB8AC3E}">
        <p14:creationId xmlns:p14="http://schemas.microsoft.com/office/powerpoint/2010/main" val="1685121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Mais même qu’étant convaincu du bienfait de la problématique sportive au sein de l’école,</a:t>
            </a:r>
            <a:r>
              <a:rPr lang="fr-FR" baseline="0" dirty="0" smtClean="0"/>
              <a:t> le concept même de « l’année » du sport me gène. Cela soulève quelques interrogations notamment en termes de pérennité. </a:t>
            </a:r>
          </a:p>
          <a:p>
            <a:r>
              <a:rPr lang="fr-FR" baseline="0" dirty="0" smtClean="0"/>
              <a:t>J’accorde donc une importance à cette action, même si objectivement je ne pense pas avoir attendu cette année 2015 pour m’occuper des dossiers sports à l’école, en tant que point de départ officiel de la prise de conscience collective dans notre fonction d’ IA IPR EPS. Mon message est de dire que tout cela s’entend sur la durée et que les pistes d’interventions sont multiples, même si l’on doit s’appuyer sur des évènements médiatisés</a:t>
            </a:r>
            <a:endParaRPr lang="fr-FR" dirty="0"/>
          </a:p>
        </p:txBody>
      </p:sp>
    </p:spTree>
    <p:extLst>
      <p:ext uri="{BB962C8B-B14F-4D97-AF65-F5344CB8AC3E}">
        <p14:creationId xmlns:p14="http://schemas.microsoft.com/office/powerpoint/2010/main" val="1685121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6851219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Dans le cadre du suivi du SHN dans l’académie,</a:t>
            </a:r>
            <a:r>
              <a:rPr lang="fr-FR" baseline="0" dirty="0" smtClean="0"/>
              <a:t> cette action ponctuelle n’est qu’un moment particulier. Le gros du travail consiste avant tout à mettre en place les aménagements (et non pas les allègements) pour permettre aux jeunes élèves sportifs de vivre au mieux l’accès à leur double projet.</a:t>
            </a:r>
          </a:p>
          <a:p>
            <a:r>
              <a:rPr lang="fr-FR" baseline="0" dirty="0" smtClean="0"/>
              <a:t>On aurait également pu parler de l’expérimentation académique que nous lançons pour la mise en place de l’EDE SHN. </a:t>
            </a:r>
          </a:p>
          <a:p>
            <a:r>
              <a:rPr lang="fr-FR" baseline="0" dirty="0" smtClean="0"/>
              <a:t>Toutes ces actions montrent qu’au final ce qui est recherché est la réussite sociale, éducative et sportive des jeunes; le fil rouge pour eux étant la prise en compte avant tout de leur projet sportif au sein du projet scolaire.</a:t>
            </a:r>
            <a:endParaRPr lang="fr-FR" dirty="0"/>
          </a:p>
        </p:txBody>
      </p:sp>
    </p:spTree>
    <p:extLst>
      <p:ext uri="{BB962C8B-B14F-4D97-AF65-F5344CB8AC3E}">
        <p14:creationId xmlns:p14="http://schemas.microsoft.com/office/powerpoint/2010/main" val="1685121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 l’inverse d’une action ponctuelle, on est ici sur du suivi longitudinal</a:t>
            </a:r>
          </a:p>
          <a:p>
            <a:r>
              <a:rPr lang="fr-FR" dirty="0" smtClean="0"/>
              <a:t>On recherche la réussite de tous sur tous le territoire en prenant en compte le caractère</a:t>
            </a:r>
            <a:r>
              <a:rPr lang="fr-FR" baseline="0" dirty="0" smtClean="0"/>
              <a:t> rural de certains endroits, de l’ouverture sur le monde extérieure par le sport, souvent lié à l’internat ou aux compétitions UNSS</a:t>
            </a:r>
          </a:p>
          <a:p>
            <a:r>
              <a:rPr lang="fr-FR" baseline="0" dirty="0" smtClean="0"/>
              <a:t>L’enquête à venir devrait montrer cette plus-value de ces structures sportives (à l’image de Lille)</a:t>
            </a:r>
            <a:endParaRPr lang="fr-FR" dirty="0"/>
          </a:p>
        </p:txBody>
      </p:sp>
    </p:spTree>
    <p:extLst>
      <p:ext uri="{BB962C8B-B14F-4D97-AF65-F5344CB8AC3E}">
        <p14:creationId xmlns:p14="http://schemas.microsoft.com/office/powerpoint/2010/main" val="16851219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 travers cet exemple , j’ai voulu montrer que toutes ces actions mettent en évidence des plus-values du sport au sein de l’école, mais que cela encore une fois s’entend dans certaines conditions de durée et d’organisation</a:t>
            </a:r>
            <a:r>
              <a:rPr lang="fr-FR" baseline="0" dirty="0" smtClean="0"/>
              <a:t> et de non généralisation du dispositif pour que cela soit efficace.</a:t>
            </a:r>
          </a:p>
          <a:p>
            <a:r>
              <a:rPr lang="fr-FR" baseline="0" dirty="0" smtClean="0"/>
              <a:t>Sur l’aspect « formation continue » on touche plus facilement les enseignants et donc la qualité de leur travail. Les élèves en profitent inévitablement. La condition ici sont les moyens mis en place pour réussir, après ce n’est qu’une histoire de coordination de personnes motivées et compétentes</a:t>
            </a:r>
            <a:endParaRPr lang="fr-FR" dirty="0"/>
          </a:p>
        </p:txBody>
      </p:sp>
    </p:spTree>
    <p:extLst>
      <p:ext uri="{BB962C8B-B14F-4D97-AF65-F5344CB8AC3E}">
        <p14:creationId xmlns:p14="http://schemas.microsoft.com/office/powerpoint/2010/main" val="1685121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mtClean="0"/>
              <a:t>Cliquez et modifiez le titre</a:t>
            </a:r>
            <a:endParaRPr lang="fr-FR"/>
          </a:p>
        </p:txBody>
      </p:sp>
      <p:sp>
        <p:nvSpPr>
          <p:cNvPr id="3" name="Sous-titre 2"/>
          <p:cNvSpPr>
            <a:spLocks noGrp="1"/>
          </p:cNvSpPr>
          <p:nvPr>
            <p:ph type="subTitle" idx="1"/>
          </p:nvPr>
        </p:nvSpPr>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Text Box 3"/>
          <p:cNvSpPr txBox="1">
            <a:spLocks noGrp="1" noChangeArrowheads="1"/>
          </p:cNvSpPr>
          <p:nvPr>
            <p:ph type="sldNum" sz="quarter" idx="10"/>
          </p:nvPr>
        </p:nvSpPr>
        <p:spPr>
          <a:ln/>
        </p:spPr>
        <p:txBody>
          <a:bodyPr/>
          <a:lstStyle>
            <a:lvl1pPr>
              <a:defRPr/>
            </a:lvl1pPr>
          </a:lstStyle>
          <a:p>
            <a:pPr>
              <a:defRPr/>
            </a:pPr>
            <a:fld id="{D954DB38-9F4B-43C1-8004-29068C204E72}" type="slidenum">
              <a:rPr lang="en-US"/>
              <a:pPr>
                <a:defRPr/>
              </a:pPr>
              <a:t>‹N°›</a:t>
            </a:fld>
            <a:endParaRPr lang="en-US"/>
          </a:p>
        </p:txBody>
      </p:sp>
      <p:sp>
        <p:nvSpPr>
          <p:cNvPr id="5" name="Text Box 3"/>
          <p:cNvSpPr txBox="1">
            <a:spLocks noGrp="1" noChangeArrowheads="1"/>
          </p:cNvSpPr>
          <p:nvPr>
            <p:ph type="sldNum" sz="quarter" idx="11"/>
          </p:nvPr>
        </p:nvSpPr>
        <p:spPr>
          <a:ln/>
        </p:spPr>
        <p:txBody>
          <a:bodyPr/>
          <a:lstStyle>
            <a:lvl1pPr>
              <a:defRPr/>
            </a:lvl1pPr>
          </a:lstStyle>
          <a:p>
            <a:pPr>
              <a:defRPr/>
            </a:pPr>
            <a:fld id="{CC2A8B6D-8D32-4D34-8C6B-16F0B54A4135}" type="slidenum">
              <a:rPr lang="en-US"/>
              <a:pPr>
                <a:defRPr/>
              </a:pPr>
              <a:t>‹N°›</a:t>
            </a:fld>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3"/>
          <p:cNvSpPr txBox="1">
            <a:spLocks noGrp="1" noChangeArrowheads="1"/>
          </p:cNvSpPr>
          <p:nvPr>
            <p:ph type="sldNum" sz="quarter" idx="10"/>
          </p:nvPr>
        </p:nvSpPr>
        <p:spPr>
          <a:ln/>
        </p:spPr>
        <p:txBody>
          <a:bodyPr/>
          <a:lstStyle>
            <a:lvl1pPr>
              <a:defRPr/>
            </a:lvl1pPr>
          </a:lstStyle>
          <a:p>
            <a:pPr>
              <a:defRPr/>
            </a:pPr>
            <a:fld id="{070F1021-4AAF-4AB4-A2E8-19BE2E9C9A29}" type="slidenum">
              <a:rPr lang="en-US"/>
              <a:pPr>
                <a:defRPr/>
              </a:pPr>
              <a:t>‹N°›</a:t>
            </a:fld>
            <a:endParaRPr lang="en-US"/>
          </a:p>
        </p:txBody>
      </p:sp>
      <p:sp>
        <p:nvSpPr>
          <p:cNvPr id="5" name="Text Box 3"/>
          <p:cNvSpPr txBox="1">
            <a:spLocks noGrp="1" noChangeArrowheads="1"/>
          </p:cNvSpPr>
          <p:nvPr>
            <p:ph type="sldNum" sz="quarter" idx="11"/>
          </p:nvPr>
        </p:nvSpPr>
        <p:spPr>
          <a:ln/>
        </p:spPr>
        <p:txBody>
          <a:bodyPr/>
          <a:lstStyle>
            <a:lvl1pPr>
              <a:defRPr/>
            </a:lvl1pPr>
          </a:lstStyle>
          <a:p>
            <a:pPr>
              <a:defRPr/>
            </a:pPr>
            <a:fld id="{8DDE67E8-C422-4383-9AC5-313C58855F6D}" type="slidenum">
              <a:rPr lang="en-US"/>
              <a:pPr>
                <a:defRPr/>
              </a:pPr>
              <a:t>‹N°›</a:t>
            </a:fld>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2130425"/>
            <a:ext cx="1943100" cy="350837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685800" y="2130425"/>
            <a:ext cx="5676900" cy="35083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3"/>
          <p:cNvSpPr txBox="1">
            <a:spLocks noGrp="1" noChangeArrowheads="1"/>
          </p:cNvSpPr>
          <p:nvPr>
            <p:ph type="sldNum" sz="quarter" idx="10"/>
          </p:nvPr>
        </p:nvSpPr>
        <p:spPr>
          <a:ln/>
        </p:spPr>
        <p:txBody>
          <a:bodyPr/>
          <a:lstStyle>
            <a:lvl1pPr>
              <a:defRPr/>
            </a:lvl1pPr>
          </a:lstStyle>
          <a:p>
            <a:pPr>
              <a:defRPr/>
            </a:pPr>
            <a:fld id="{D7EDC8CA-AD31-4119-A945-D9D41143F077}" type="slidenum">
              <a:rPr lang="en-US"/>
              <a:pPr>
                <a:defRPr/>
              </a:pPr>
              <a:t>‹N°›</a:t>
            </a:fld>
            <a:endParaRPr lang="en-US"/>
          </a:p>
        </p:txBody>
      </p:sp>
      <p:sp>
        <p:nvSpPr>
          <p:cNvPr id="5" name="Text Box 3"/>
          <p:cNvSpPr txBox="1">
            <a:spLocks noGrp="1" noChangeArrowheads="1"/>
          </p:cNvSpPr>
          <p:nvPr>
            <p:ph type="sldNum" sz="quarter" idx="11"/>
          </p:nvPr>
        </p:nvSpPr>
        <p:spPr>
          <a:ln/>
        </p:spPr>
        <p:txBody>
          <a:bodyPr/>
          <a:lstStyle>
            <a:lvl1pPr>
              <a:defRPr/>
            </a:lvl1pPr>
          </a:lstStyle>
          <a:p>
            <a:pPr>
              <a:defRPr/>
            </a:pPr>
            <a:fld id="{EADE1933-B4EE-46E9-9E3D-E7AB4A52A085}" type="slidenum">
              <a:rPr lang="en-US"/>
              <a:pPr>
                <a:defRPr/>
              </a:pPr>
              <a:t>‹N°›</a:t>
            </a:fld>
            <a:endParaRPr lang="en-US"/>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Text Box 2"/>
          <p:cNvSpPr txBox="1">
            <a:spLocks noGrp="1" noChangeArrowheads="1"/>
          </p:cNvSpPr>
          <p:nvPr>
            <p:ph type="sldNum" sz="quarter" idx="10"/>
          </p:nvPr>
        </p:nvSpPr>
        <p:spPr>
          <a:ln/>
        </p:spPr>
        <p:txBody>
          <a:bodyPr/>
          <a:lstStyle>
            <a:lvl1pPr>
              <a:defRPr/>
            </a:lvl1pPr>
          </a:lstStyle>
          <a:p>
            <a:pPr>
              <a:defRPr/>
            </a:pPr>
            <a:fld id="{D0E670AE-B693-4EC2-9800-0C38C2EDDD12}" type="slidenum">
              <a:rPr lang="en-US"/>
              <a:pPr>
                <a:defRPr/>
              </a:pPr>
              <a:t>‹N°›</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2"/>
          <p:cNvSpPr txBox="1">
            <a:spLocks noGrp="1" noChangeArrowheads="1"/>
          </p:cNvSpPr>
          <p:nvPr>
            <p:ph type="sldNum" sz="quarter" idx="10"/>
          </p:nvPr>
        </p:nvSpPr>
        <p:spPr>
          <a:ln/>
        </p:spPr>
        <p:txBody>
          <a:bodyPr/>
          <a:lstStyle>
            <a:lvl1pPr>
              <a:defRPr/>
            </a:lvl1pPr>
          </a:lstStyle>
          <a:p>
            <a:pPr>
              <a:defRPr/>
            </a:pPr>
            <a:fld id="{F01A455E-579B-479E-AEC1-8E4A4879F616}" type="slidenum">
              <a:rPr lang="en-US"/>
              <a:pPr>
                <a:defRPr/>
              </a:pPr>
              <a:t>‹N°›</a:t>
            </a:fld>
            <a:endParaRPr lang="en-US"/>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Text Box 2"/>
          <p:cNvSpPr txBox="1">
            <a:spLocks noGrp="1" noChangeArrowheads="1"/>
          </p:cNvSpPr>
          <p:nvPr>
            <p:ph type="sldNum" sz="quarter" idx="10"/>
          </p:nvPr>
        </p:nvSpPr>
        <p:spPr>
          <a:ln/>
        </p:spPr>
        <p:txBody>
          <a:bodyPr/>
          <a:lstStyle>
            <a:lvl1pPr>
              <a:defRPr/>
            </a:lvl1pPr>
          </a:lstStyle>
          <a:p>
            <a:pPr>
              <a:defRPr/>
            </a:pPr>
            <a:fld id="{AF70A1C5-4D67-4746-8576-3C577CC1C279}" type="slidenum">
              <a:rPr lang="en-US"/>
              <a:pPr>
                <a:defRPr/>
              </a:pPr>
              <a:t>‹N°›</a:t>
            </a:fld>
            <a:endParaRPr lang="en-US"/>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Text Box 2"/>
          <p:cNvSpPr txBox="1">
            <a:spLocks noGrp="1" noChangeArrowheads="1"/>
          </p:cNvSpPr>
          <p:nvPr>
            <p:ph type="sldNum" sz="quarter" idx="10"/>
          </p:nvPr>
        </p:nvSpPr>
        <p:spPr>
          <a:ln/>
        </p:spPr>
        <p:txBody>
          <a:bodyPr/>
          <a:lstStyle>
            <a:lvl1pPr>
              <a:defRPr/>
            </a:lvl1pPr>
          </a:lstStyle>
          <a:p>
            <a:pPr>
              <a:defRPr/>
            </a:pPr>
            <a:fld id="{0B73E520-85C7-40A5-B5E7-9F00BC04C738}" type="slidenum">
              <a:rPr lang="en-US"/>
              <a:pPr>
                <a:defRPr/>
              </a:pPr>
              <a:t>‹N°›</a:t>
            </a:fld>
            <a:endParaRPr lang="en-US"/>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Text Box 2"/>
          <p:cNvSpPr txBox="1">
            <a:spLocks noGrp="1" noChangeArrowheads="1"/>
          </p:cNvSpPr>
          <p:nvPr>
            <p:ph type="sldNum" sz="quarter" idx="10"/>
          </p:nvPr>
        </p:nvSpPr>
        <p:spPr>
          <a:ln/>
        </p:spPr>
        <p:txBody>
          <a:bodyPr/>
          <a:lstStyle>
            <a:lvl1pPr>
              <a:defRPr/>
            </a:lvl1pPr>
          </a:lstStyle>
          <a:p>
            <a:pPr>
              <a:defRPr/>
            </a:pPr>
            <a:fld id="{D9DF5C68-1867-4D72-95E0-D12151999131}" type="slidenum">
              <a:rPr lang="en-US"/>
              <a:pPr>
                <a:defRPr/>
              </a:pPr>
              <a:t>‹N°›</a:t>
            </a:fld>
            <a:endParaRPr lang="en-US"/>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Text Box 2"/>
          <p:cNvSpPr txBox="1">
            <a:spLocks noGrp="1" noChangeArrowheads="1"/>
          </p:cNvSpPr>
          <p:nvPr>
            <p:ph type="sldNum" sz="quarter" idx="10"/>
          </p:nvPr>
        </p:nvSpPr>
        <p:spPr>
          <a:ln/>
        </p:spPr>
        <p:txBody>
          <a:bodyPr/>
          <a:lstStyle>
            <a:lvl1pPr>
              <a:defRPr/>
            </a:lvl1pPr>
          </a:lstStyle>
          <a:p>
            <a:pPr>
              <a:defRPr/>
            </a:pPr>
            <a:fld id="{41F89CBB-A3EB-4603-B827-025BB9C61FAB}" type="slidenum">
              <a:rPr lang="en-US"/>
              <a:pPr>
                <a:defRPr/>
              </a:pPr>
              <a:t>‹N°›</a:t>
            </a:fld>
            <a:endParaRPr lang="en-US"/>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31B37AC0-2B8E-4629-AD5A-DECE1197DAD5}" type="slidenum">
              <a:rPr lang="en-US"/>
              <a:pPr>
                <a:defRPr/>
              </a:pPr>
              <a:t>‹N°›</a:t>
            </a:fld>
            <a:endParaRPr lang="en-US"/>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Box 2"/>
          <p:cNvSpPr txBox="1">
            <a:spLocks noGrp="1" noChangeArrowheads="1"/>
          </p:cNvSpPr>
          <p:nvPr>
            <p:ph type="sldNum" sz="quarter" idx="10"/>
          </p:nvPr>
        </p:nvSpPr>
        <p:spPr>
          <a:ln/>
        </p:spPr>
        <p:txBody>
          <a:bodyPr/>
          <a:lstStyle>
            <a:lvl1pPr>
              <a:defRPr/>
            </a:lvl1pPr>
          </a:lstStyle>
          <a:p>
            <a:pPr>
              <a:defRPr/>
            </a:pPr>
            <a:fld id="{91A28031-46D8-4E8E-947C-71321011D996}" type="slidenum">
              <a:rPr lang="en-US"/>
              <a:pPr>
                <a:defRPr/>
              </a:pPr>
              <a:t>‹N°›</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3"/>
          <p:cNvSpPr txBox="1">
            <a:spLocks noGrp="1" noChangeArrowheads="1"/>
          </p:cNvSpPr>
          <p:nvPr>
            <p:ph type="sldNum" sz="quarter" idx="10"/>
          </p:nvPr>
        </p:nvSpPr>
        <p:spPr>
          <a:ln/>
        </p:spPr>
        <p:txBody>
          <a:bodyPr/>
          <a:lstStyle>
            <a:lvl1pPr>
              <a:defRPr/>
            </a:lvl1pPr>
          </a:lstStyle>
          <a:p>
            <a:pPr>
              <a:defRPr/>
            </a:pPr>
            <a:fld id="{F1B0EA83-980D-418F-BE27-193C6248633C}" type="slidenum">
              <a:rPr lang="en-US"/>
              <a:pPr>
                <a:defRPr/>
              </a:pPr>
              <a:t>‹N°›</a:t>
            </a:fld>
            <a:endParaRPr lang="en-US"/>
          </a:p>
        </p:txBody>
      </p:sp>
      <p:sp>
        <p:nvSpPr>
          <p:cNvPr id="5" name="Text Box 3"/>
          <p:cNvSpPr txBox="1">
            <a:spLocks noGrp="1" noChangeArrowheads="1"/>
          </p:cNvSpPr>
          <p:nvPr>
            <p:ph type="sldNum" sz="quarter" idx="11"/>
          </p:nvPr>
        </p:nvSpPr>
        <p:spPr>
          <a:ln/>
        </p:spPr>
        <p:txBody>
          <a:bodyPr/>
          <a:lstStyle>
            <a:lvl1pPr>
              <a:defRPr/>
            </a:lvl1pPr>
          </a:lstStyle>
          <a:p>
            <a:pPr>
              <a:defRPr/>
            </a:pPr>
            <a:fld id="{5ACCDECC-3A95-4BCF-858E-9706D8548CDC}" type="slidenum">
              <a:rPr lang="en-US"/>
              <a:pPr>
                <a:defRPr/>
              </a:pPr>
              <a:t>‹N°›</a:t>
            </a:fld>
            <a:endParaRPr lang="en-US"/>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sym typeface="Calibri" charset="0"/>
            </a:endParaRP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Box 2"/>
          <p:cNvSpPr txBox="1">
            <a:spLocks noGrp="1" noChangeArrowheads="1"/>
          </p:cNvSpPr>
          <p:nvPr>
            <p:ph type="sldNum" sz="quarter" idx="10"/>
          </p:nvPr>
        </p:nvSpPr>
        <p:spPr>
          <a:ln/>
        </p:spPr>
        <p:txBody>
          <a:bodyPr/>
          <a:lstStyle>
            <a:lvl1pPr>
              <a:defRPr/>
            </a:lvl1pPr>
          </a:lstStyle>
          <a:p>
            <a:pPr>
              <a:defRPr/>
            </a:pPr>
            <a:fld id="{2118F4F6-9194-446E-BB4C-BC518977D267}" type="slidenum">
              <a:rPr lang="en-US"/>
              <a:pPr>
                <a:defRPr/>
              </a:pPr>
              <a:t>‹N°›</a:t>
            </a:fld>
            <a:endParaRPr lang="en-US"/>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2"/>
          <p:cNvSpPr txBox="1">
            <a:spLocks noGrp="1" noChangeArrowheads="1"/>
          </p:cNvSpPr>
          <p:nvPr>
            <p:ph type="sldNum" sz="quarter" idx="10"/>
          </p:nvPr>
        </p:nvSpPr>
        <p:spPr>
          <a:ln/>
        </p:spPr>
        <p:txBody>
          <a:bodyPr/>
          <a:lstStyle>
            <a:lvl1pPr>
              <a:defRPr/>
            </a:lvl1pPr>
          </a:lstStyle>
          <a:p>
            <a:pPr>
              <a:defRPr/>
            </a:pPr>
            <a:fld id="{18C90CCF-CF29-41A4-9219-1B3A7901BCF4}" type="slidenum">
              <a:rPr lang="en-US"/>
              <a:pPr>
                <a:defRPr/>
              </a:pPr>
              <a:t>‹N°›</a:t>
            </a:fld>
            <a:endParaRPr lang="en-US"/>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0"/>
            <a:ext cx="2286000" cy="6126163"/>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0" y="0"/>
            <a:ext cx="6705600" cy="61261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2"/>
          <p:cNvSpPr txBox="1">
            <a:spLocks noGrp="1" noChangeArrowheads="1"/>
          </p:cNvSpPr>
          <p:nvPr>
            <p:ph type="sldNum" sz="quarter" idx="10"/>
          </p:nvPr>
        </p:nvSpPr>
        <p:spPr>
          <a:ln/>
        </p:spPr>
        <p:txBody>
          <a:bodyPr/>
          <a:lstStyle>
            <a:lvl1pPr>
              <a:defRPr/>
            </a:lvl1pPr>
          </a:lstStyle>
          <a:p>
            <a:pPr>
              <a:defRPr/>
            </a:pPr>
            <a:fld id="{1C6E281A-0B19-4F32-8593-B026C2CAA055}" type="slidenum">
              <a:rPr lang="en-US"/>
              <a:pPr>
                <a:defRPr/>
              </a:pPr>
              <a:t>‹N°›</a:t>
            </a:fld>
            <a:endParaRPr lang="en-US"/>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Text Box 3"/>
          <p:cNvSpPr txBox="1">
            <a:spLocks noGrp="1" noChangeArrowheads="1"/>
          </p:cNvSpPr>
          <p:nvPr>
            <p:ph type="sldNum" sz="quarter" idx="10"/>
          </p:nvPr>
        </p:nvSpPr>
        <p:spPr>
          <a:ln/>
        </p:spPr>
        <p:txBody>
          <a:bodyPr/>
          <a:lstStyle>
            <a:lvl1pPr>
              <a:defRPr/>
            </a:lvl1pPr>
          </a:lstStyle>
          <a:p>
            <a:pPr>
              <a:defRPr/>
            </a:pPr>
            <a:fld id="{49BA8F14-7C05-4F97-8ACD-C0928A2B0C0E}" type="slidenum">
              <a:rPr lang="en-US"/>
              <a:pPr>
                <a:defRPr/>
              </a:pPr>
              <a:t>‹N°›</a:t>
            </a:fld>
            <a:endParaRPr lang="en-US"/>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3"/>
          <p:cNvSpPr txBox="1">
            <a:spLocks noGrp="1" noChangeArrowheads="1"/>
          </p:cNvSpPr>
          <p:nvPr>
            <p:ph type="sldNum" sz="quarter" idx="10"/>
          </p:nvPr>
        </p:nvSpPr>
        <p:spPr>
          <a:ln/>
        </p:spPr>
        <p:txBody>
          <a:bodyPr/>
          <a:lstStyle>
            <a:lvl1pPr>
              <a:defRPr/>
            </a:lvl1pPr>
          </a:lstStyle>
          <a:p>
            <a:pPr>
              <a:defRPr/>
            </a:pPr>
            <a:fld id="{5C5C0F9D-5E8D-4E6C-9272-28CCAA1A4E06}" type="slidenum">
              <a:rPr lang="en-US"/>
              <a:pPr>
                <a:defRPr/>
              </a:pPr>
              <a:t>‹N°›</a:t>
            </a:fld>
            <a:endParaRPr lang="en-US"/>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Text Box 3"/>
          <p:cNvSpPr txBox="1">
            <a:spLocks noGrp="1" noChangeArrowheads="1"/>
          </p:cNvSpPr>
          <p:nvPr>
            <p:ph type="sldNum" sz="quarter" idx="10"/>
          </p:nvPr>
        </p:nvSpPr>
        <p:spPr>
          <a:ln/>
        </p:spPr>
        <p:txBody>
          <a:bodyPr/>
          <a:lstStyle>
            <a:lvl1pPr>
              <a:defRPr/>
            </a:lvl1pPr>
          </a:lstStyle>
          <a:p>
            <a:pPr>
              <a:defRPr/>
            </a:pPr>
            <a:fld id="{9DC66086-CA0A-41FC-9459-022BBDE59DBD}" type="slidenum">
              <a:rPr lang="en-US"/>
              <a:pPr>
                <a:defRPr/>
              </a:pPr>
              <a:t>‹N°›</a:t>
            </a:fld>
            <a:endParaRPr lang="en-US"/>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Text Box 3"/>
          <p:cNvSpPr txBox="1">
            <a:spLocks noGrp="1" noChangeArrowheads="1"/>
          </p:cNvSpPr>
          <p:nvPr>
            <p:ph type="sldNum" sz="quarter" idx="10"/>
          </p:nvPr>
        </p:nvSpPr>
        <p:spPr>
          <a:ln/>
        </p:spPr>
        <p:txBody>
          <a:bodyPr/>
          <a:lstStyle>
            <a:lvl1pPr>
              <a:defRPr/>
            </a:lvl1pPr>
          </a:lstStyle>
          <a:p>
            <a:pPr>
              <a:defRPr/>
            </a:pPr>
            <a:fld id="{1C499E6E-7D69-4051-81F2-3A1CFB795866}" type="slidenum">
              <a:rPr lang="en-US"/>
              <a:pPr>
                <a:defRPr/>
              </a:pPr>
              <a:t>‹N°›</a:t>
            </a:fld>
            <a:endParaRPr lang="en-US"/>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Text Box 3"/>
          <p:cNvSpPr txBox="1">
            <a:spLocks noGrp="1" noChangeArrowheads="1"/>
          </p:cNvSpPr>
          <p:nvPr>
            <p:ph type="sldNum" sz="quarter" idx="10"/>
          </p:nvPr>
        </p:nvSpPr>
        <p:spPr>
          <a:ln/>
        </p:spPr>
        <p:txBody>
          <a:bodyPr/>
          <a:lstStyle>
            <a:lvl1pPr>
              <a:defRPr/>
            </a:lvl1pPr>
          </a:lstStyle>
          <a:p>
            <a:pPr>
              <a:defRPr/>
            </a:pPr>
            <a:fld id="{47A7CE0E-F5B0-44CD-A314-161D3FBE9695}" type="slidenum">
              <a:rPr lang="en-US"/>
              <a:pPr>
                <a:defRPr/>
              </a:pPr>
              <a:t>‹N°›</a:t>
            </a:fld>
            <a:endParaRPr lang="en-US"/>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Text Box 3"/>
          <p:cNvSpPr txBox="1">
            <a:spLocks noGrp="1" noChangeArrowheads="1"/>
          </p:cNvSpPr>
          <p:nvPr>
            <p:ph type="sldNum" sz="quarter" idx="10"/>
          </p:nvPr>
        </p:nvSpPr>
        <p:spPr>
          <a:ln/>
        </p:spPr>
        <p:txBody>
          <a:bodyPr/>
          <a:lstStyle>
            <a:lvl1pPr>
              <a:defRPr/>
            </a:lvl1pPr>
          </a:lstStyle>
          <a:p>
            <a:pPr>
              <a:defRPr/>
            </a:pPr>
            <a:fld id="{38E1111C-5D1D-43BF-A1AC-F6079DD2425E}" type="slidenum">
              <a:rPr lang="en-US"/>
              <a:pPr>
                <a:defRPr/>
              </a:pPr>
              <a:t>‹N°›</a:t>
            </a:fld>
            <a:endParaRPr lang="en-US"/>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61D70D98-080E-4365-B926-99D32C563ACA}" type="slidenum">
              <a:rPr lang="en-US"/>
              <a:pPr>
                <a:defRPr/>
              </a:pPr>
              <a:t>‹N°›</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Text Box 3"/>
          <p:cNvSpPr txBox="1">
            <a:spLocks noGrp="1" noChangeArrowheads="1"/>
          </p:cNvSpPr>
          <p:nvPr>
            <p:ph type="sldNum" sz="quarter" idx="10"/>
          </p:nvPr>
        </p:nvSpPr>
        <p:spPr>
          <a:ln/>
        </p:spPr>
        <p:txBody>
          <a:bodyPr/>
          <a:lstStyle>
            <a:lvl1pPr>
              <a:defRPr/>
            </a:lvl1pPr>
          </a:lstStyle>
          <a:p>
            <a:pPr>
              <a:defRPr/>
            </a:pPr>
            <a:fld id="{04007D2E-15B6-4676-8E37-944E829A4336}" type="slidenum">
              <a:rPr lang="en-US"/>
              <a:pPr>
                <a:defRPr/>
              </a:pPr>
              <a:t>‹N°›</a:t>
            </a:fld>
            <a:endParaRPr lang="en-US"/>
          </a:p>
        </p:txBody>
      </p:sp>
      <p:sp>
        <p:nvSpPr>
          <p:cNvPr id="5" name="Text Box 3"/>
          <p:cNvSpPr txBox="1">
            <a:spLocks noGrp="1" noChangeArrowheads="1"/>
          </p:cNvSpPr>
          <p:nvPr>
            <p:ph type="sldNum" sz="quarter" idx="11"/>
          </p:nvPr>
        </p:nvSpPr>
        <p:spPr>
          <a:ln/>
        </p:spPr>
        <p:txBody>
          <a:bodyPr/>
          <a:lstStyle>
            <a:lvl1pPr>
              <a:defRPr/>
            </a:lvl1pPr>
          </a:lstStyle>
          <a:p>
            <a:pPr>
              <a:defRPr/>
            </a:pPr>
            <a:fld id="{C1EC8B6A-45C1-440B-B5B6-3BF098296D3D}" type="slidenum">
              <a:rPr lang="en-US"/>
              <a:pPr>
                <a:defRPr/>
              </a:pPr>
              <a:t>‹N°›</a:t>
            </a:fld>
            <a:endParaRPr lang="en-US"/>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Box 3"/>
          <p:cNvSpPr txBox="1">
            <a:spLocks noGrp="1" noChangeArrowheads="1"/>
          </p:cNvSpPr>
          <p:nvPr>
            <p:ph type="sldNum" sz="quarter" idx="10"/>
          </p:nvPr>
        </p:nvSpPr>
        <p:spPr>
          <a:ln/>
        </p:spPr>
        <p:txBody>
          <a:bodyPr/>
          <a:lstStyle>
            <a:lvl1pPr>
              <a:defRPr/>
            </a:lvl1pPr>
          </a:lstStyle>
          <a:p>
            <a:pPr>
              <a:defRPr/>
            </a:pPr>
            <a:fld id="{34587E56-2012-4F3C-ADBA-C60212D74DB0}" type="slidenum">
              <a:rPr lang="en-US"/>
              <a:pPr>
                <a:defRPr/>
              </a:pPr>
              <a:t>‹N°›</a:t>
            </a:fld>
            <a:endParaRPr lang="en-US"/>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sym typeface="Calibri" charset="0"/>
            </a:endParaRP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Box 3"/>
          <p:cNvSpPr txBox="1">
            <a:spLocks noGrp="1" noChangeArrowheads="1"/>
          </p:cNvSpPr>
          <p:nvPr>
            <p:ph type="sldNum" sz="quarter" idx="10"/>
          </p:nvPr>
        </p:nvSpPr>
        <p:spPr>
          <a:ln/>
        </p:spPr>
        <p:txBody>
          <a:bodyPr/>
          <a:lstStyle>
            <a:lvl1pPr>
              <a:defRPr/>
            </a:lvl1pPr>
          </a:lstStyle>
          <a:p>
            <a:pPr>
              <a:defRPr/>
            </a:pPr>
            <a:fld id="{C182CBA9-F4D1-4571-92C1-78B2198876D7}" type="slidenum">
              <a:rPr lang="en-US"/>
              <a:pPr>
                <a:defRPr/>
              </a:pPr>
              <a:t>‹N°›</a:t>
            </a:fld>
            <a:endParaRPr lang="en-US"/>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3"/>
          <p:cNvSpPr txBox="1">
            <a:spLocks noGrp="1" noChangeArrowheads="1"/>
          </p:cNvSpPr>
          <p:nvPr>
            <p:ph type="sldNum" sz="quarter" idx="10"/>
          </p:nvPr>
        </p:nvSpPr>
        <p:spPr>
          <a:ln/>
        </p:spPr>
        <p:txBody>
          <a:bodyPr/>
          <a:lstStyle>
            <a:lvl1pPr>
              <a:defRPr/>
            </a:lvl1pPr>
          </a:lstStyle>
          <a:p>
            <a:pPr>
              <a:defRPr/>
            </a:pPr>
            <a:fld id="{6E3BFDCC-ECCB-4381-85D8-FA30C3DDE793}" type="slidenum">
              <a:rPr lang="en-US"/>
              <a:pPr>
                <a:defRPr/>
              </a:pPr>
              <a:t>‹N°›</a:t>
            </a:fld>
            <a:endParaRPr lang="en-US"/>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15113" y="187325"/>
            <a:ext cx="2071687" cy="5938838"/>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395288" y="187325"/>
            <a:ext cx="6067425" cy="59388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ext Box 3"/>
          <p:cNvSpPr txBox="1">
            <a:spLocks noGrp="1" noChangeArrowheads="1"/>
          </p:cNvSpPr>
          <p:nvPr>
            <p:ph type="sldNum" sz="quarter" idx="10"/>
          </p:nvPr>
        </p:nvSpPr>
        <p:spPr>
          <a:ln/>
        </p:spPr>
        <p:txBody>
          <a:bodyPr/>
          <a:lstStyle>
            <a:lvl1pPr>
              <a:defRPr/>
            </a:lvl1pPr>
          </a:lstStyle>
          <a:p>
            <a:pPr>
              <a:defRPr/>
            </a:pPr>
            <a:fld id="{09AE0A70-A302-4553-B539-190BF785D10F}" type="slidenum">
              <a:rPr lang="en-US"/>
              <a:pPr>
                <a:defRPr/>
              </a:pPr>
              <a:t>‹N°›</a:t>
            </a:fld>
            <a:endParaRPr lang="en-US"/>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13716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Text Box 3"/>
          <p:cNvSpPr txBox="1">
            <a:spLocks noGrp="1" noChangeArrowheads="1"/>
          </p:cNvSpPr>
          <p:nvPr>
            <p:ph type="sldNum" sz="quarter" idx="10"/>
          </p:nvPr>
        </p:nvSpPr>
        <p:spPr>
          <a:ln/>
        </p:spPr>
        <p:txBody>
          <a:bodyPr/>
          <a:lstStyle>
            <a:lvl1pPr>
              <a:defRPr/>
            </a:lvl1pPr>
          </a:lstStyle>
          <a:p>
            <a:pPr>
              <a:defRPr/>
            </a:pPr>
            <a:fld id="{3C0833EB-2993-4CEE-AECD-922AA45E6FAD}" type="slidenum">
              <a:rPr lang="en-US"/>
              <a:pPr>
                <a:defRPr/>
              </a:pPr>
              <a:t>‹N°›</a:t>
            </a:fld>
            <a:endParaRPr lang="en-US"/>
          </a:p>
        </p:txBody>
      </p:sp>
      <p:sp>
        <p:nvSpPr>
          <p:cNvPr id="6" name="Text Box 3"/>
          <p:cNvSpPr txBox="1">
            <a:spLocks noGrp="1" noChangeArrowheads="1"/>
          </p:cNvSpPr>
          <p:nvPr>
            <p:ph type="sldNum" sz="quarter" idx="11"/>
          </p:nvPr>
        </p:nvSpPr>
        <p:spPr>
          <a:ln/>
        </p:spPr>
        <p:txBody>
          <a:bodyPr/>
          <a:lstStyle>
            <a:lvl1pPr>
              <a:defRPr/>
            </a:lvl1pPr>
          </a:lstStyle>
          <a:p>
            <a:pPr>
              <a:defRPr/>
            </a:pPr>
            <a:fld id="{A6C442D7-EE9D-4B61-B0FB-3FDB4BEDE4A8}" type="slidenum">
              <a:rPr lang="en-US"/>
              <a:pPr>
                <a:defRPr/>
              </a:pPr>
              <a:t>‹N°›</a:t>
            </a:fld>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Text Box 3"/>
          <p:cNvSpPr txBox="1">
            <a:spLocks noGrp="1" noChangeArrowheads="1"/>
          </p:cNvSpPr>
          <p:nvPr>
            <p:ph type="sldNum" sz="quarter" idx="10"/>
          </p:nvPr>
        </p:nvSpPr>
        <p:spPr>
          <a:ln/>
        </p:spPr>
        <p:txBody>
          <a:bodyPr/>
          <a:lstStyle>
            <a:lvl1pPr>
              <a:defRPr/>
            </a:lvl1pPr>
          </a:lstStyle>
          <a:p>
            <a:pPr>
              <a:defRPr/>
            </a:pPr>
            <a:fld id="{603A5608-2F88-4E66-974A-7639F5A11588}" type="slidenum">
              <a:rPr lang="en-US"/>
              <a:pPr>
                <a:defRPr/>
              </a:pPr>
              <a:t>‹N°›</a:t>
            </a:fld>
            <a:endParaRPr lang="en-US"/>
          </a:p>
        </p:txBody>
      </p:sp>
      <p:sp>
        <p:nvSpPr>
          <p:cNvPr id="8" name="Text Box 3"/>
          <p:cNvSpPr txBox="1">
            <a:spLocks noGrp="1" noChangeArrowheads="1"/>
          </p:cNvSpPr>
          <p:nvPr>
            <p:ph type="sldNum" sz="quarter" idx="11"/>
          </p:nvPr>
        </p:nvSpPr>
        <p:spPr>
          <a:ln/>
        </p:spPr>
        <p:txBody>
          <a:bodyPr/>
          <a:lstStyle>
            <a:lvl1pPr>
              <a:defRPr/>
            </a:lvl1pPr>
          </a:lstStyle>
          <a:p>
            <a:pPr>
              <a:defRPr/>
            </a:pPr>
            <a:fld id="{6F04A125-EE59-4409-97A4-47A6DD1E4AF2}" type="slidenum">
              <a:rPr lang="en-US"/>
              <a:pPr>
                <a:defRPr/>
              </a:pPr>
              <a:t>‹N°›</a:t>
            </a:fld>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Text Box 3"/>
          <p:cNvSpPr txBox="1">
            <a:spLocks noGrp="1" noChangeArrowheads="1"/>
          </p:cNvSpPr>
          <p:nvPr>
            <p:ph type="sldNum" sz="quarter" idx="10"/>
          </p:nvPr>
        </p:nvSpPr>
        <p:spPr>
          <a:ln/>
        </p:spPr>
        <p:txBody>
          <a:bodyPr/>
          <a:lstStyle>
            <a:lvl1pPr>
              <a:defRPr/>
            </a:lvl1pPr>
          </a:lstStyle>
          <a:p>
            <a:pPr>
              <a:defRPr/>
            </a:pPr>
            <a:fld id="{DE240FCD-1D61-4C23-A5D8-950AB4802E7A}" type="slidenum">
              <a:rPr lang="en-US"/>
              <a:pPr>
                <a:defRPr/>
              </a:pPr>
              <a:t>‹N°›</a:t>
            </a:fld>
            <a:endParaRPr lang="en-US"/>
          </a:p>
        </p:txBody>
      </p:sp>
      <p:sp>
        <p:nvSpPr>
          <p:cNvPr id="4" name="Text Box 3"/>
          <p:cNvSpPr txBox="1">
            <a:spLocks noGrp="1" noChangeArrowheads="1"/>
          </p:cNvSpPr>
          <p:nvPr>
            <p:ph type="sldNum" sz="quarter" idx="11"/>
          </p:nvPr>
        </p:nvSpPr>
        <p:spPr>
          <a:ln/>
        </p:spPr>
        <p:txBody>
          <a:bodyPr/>
          <a:lstStyle>
            <a:lvl1pPr>
              <a:defRPr/>
            </a:lvl1pPr>
          </a:lstStyle>
          <a:p>
            <a:pPr>
              <a:defRPr/>
            </a:pPr>
            <a:fld id="{8F9515F7-4DFC-416A-AC41-1217E3DAC8E9}" type="slidenum">
              <a:rPr lang="en-US"/>
              <a:pPr>
                <a:defRPr/>
              </a:pPr>
              <a:t>‹N°›</a:t>
            </a:fld>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A8CEFC86-4D12-4658-9BA5-54B4DEE28759}" type="slidenum">
              <a:rPr lang="en-US"/>
              <a:pPr>
                <a:defRPr/>
              </a:pPr>
              <a:t>‹N°›</a:t>
            </a:fld>
            <a:endParaRPr lang="en-US"/>
          </a:p>
        </p:txBody>
      </p:sp>
      <p:sp>
        <p:nvSpPr>
          <p:cNvPr id="3" name="Text Box 3"/>
          <p:cNvSpPr txBox="1">
            <a:spLocks noGrp="1" noChangeArrowheads="1"/>
          </p:cNvSpPr>
          <p:nvPr>
            <p:ph type="sldNum" sz="quarter" idx="11"/>
          </p:nvPr>
        </p:nvSpPr>
        <p:spPr>
          <a:ln/>
        </p:spPr>
        <p:txBody>
          <a:bodyPr/>
          <a:lstStyle>
            <a:lvl1pPr>
              <a:defRPr/>
            </a:lvl1pPr>
          </a:lstStyle>
          <a:p>
            <a:pPr>
              <a:defRPr/>
            </a:pPr>
            <a:fld id="{E9875717-46D8-4E24-9262-EEA5CAA748B0}" type="slidenum">
              <a:rPr lang="en-US"/>
              <a:pPr>
                <a:defRPr/>
              </a:pPr>
              <a:t>‹N°›</a:t>
            </a:fld>
            <a:endParaRPr lang="en-US"/>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Box 3"/>
          <p:cNvSpPr txBox="1">
            <a:spLocks noGrp="1" noChangeArrowheads="1"/>
          </p:cNvSpPr>
          <p:nvPr>
            <p:ph type="sldNum" sz="quarter" idx="10"/>
          </p:nvPr>
        </p:nvSpPr>
        <p:spPr>
          <a:ln/>
        </p:spPr>
        <p:txBody>
          <a:bodyPr/>
          <a:lstStyle>
            <a:lvl1pPr>
              <a:defRPr/>
            </a:lvl1pPr>
          </a:lstStyle>
          <a:p>
            <a:pPr>
              <a:defRPr/>
            </a:pPr>
            <a:fld id="{E5A5405F-E930-4D39-B178-D2E820A441F2}" type="slidenum">
              <a:rPr lang="en-US"/>
              <a:pPr>
                <a:defRPr/>
              </a:pPr>
              <a:t>‹N°›</a:t>
            </a:fld>
            <a:endParaRPr lang="en-US"/>
          </a:p>
        </p:txBody>
      </p:sp>
      <p:sp>
        <p:nvSpPr>
          <p:cNvPr id="6" name="Text Box 3"/>
          <p:cNvSpPr txBox="1">
            <a:spLocks noGrp="1" noChangeArrowheads="1"/>
          </p:cNvSpPr>
          <p:nvPr>
            <p:ph type="sldNum" sz="quarter" idx="11"/>
          </p:nvPr>
        </p:nvSpPr>
        <p:spPr>
          <a:ln/>
        </p:spPr>
        <p:txBody>
          <a:bodyPr/>
          <a:lstStyle>
            <a:lvl1pPr>
              <a:defRPr/>
            </a:lvl1pPr>
          </a:lstStyle>
          <a:p>
            <a:pPr>
              <a:defRPr/>
            </a:pPr>
            <a:fld id="{5616BD64-8905-4EFE-AD41-A0F7F57E1590}" type="slidenum">
              <a:rPr lang="en-US"/>
              <a:pPr>
                <a:defRPr/>
              </a:pPr>
              <a:t>‹N°›</a:t>
            </a:fld>
            <a:endParaRPr lang="en-US"/>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sym typeface="Calibri" charset="0"/>
            </a:endParaRP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Text Box 3"/>
          <p:cNvSpPr txBox="1">
            <a:spLocks noGrp="1" noChangeArrowheads="1"/>
          </p:cNvSpPr>
          <p:nvPr>
            <p:ph type="sldNum" sz="quarter" idx="10"/>
          </p:nvPr>
        </p:nvSpPr>
        <p:spPr>
          <a:ln/>
        </p:spPr>
        <p:txBody>
          <a:bodyPr/>
          <a:lstStyle>
            <a:lvl1pPr>
              <a:defRPr/>
            </a:lvl1pPr>
          </a:lstStyle>
          <a:p>
            <a:pPr>
              <a:defRPr/>
            </a:pPr>
            <a:fld id="{7BF1511E-AF72-41BB-8739-462E50C3773C}" type="slidenum">
              <a:rPr lang="en-US"/>
              <a:pPr>
                <a:defRPr/>
              </a:pPr>
              <a:t>‹N°›</a:t>
            </a:fld>
            <a:endParaRPr lang="en-US"/>
          </a:p>
        </p:txBody>
      </p:sp>
      <p:sp>
        <p:nvSpPr>
          <p:cNvPr id="6" name="Text Box 3"/>
          <p:cNvSpPr txBox="1">
            <a:spLocks noGrp="1" noChangeArrowheads="1"/>
          </p:cNvSpPr>
          <p:nvPr>
            <p:ph type="sldNum" sz="quarter" idx="11"/>
          </p:nvPr>
        </p:nvSpPr>
        <p:spPr>
          <a:ln/>
        </p:spPr>
        <p:txBody>
          <a:bodyPr/>
          <a:lstStyle>
            <a:lvl1pPr>
              <a:defRPr/>
            </a:lvl1pPr>
          </a:lstStyle>
          <a:p>
            <a:pPr>
              <a:defRPr/>
            </a:pPr>
            <a:fld id="{666D8E5F-795A-4057-87C8-2C586D4352DA}" type="slidenum">
              <a:rPr lang="en-US"/>
              <a:pPr>
                <a:defRPr/>
              </a:pPr>
              <a:t>‹N°›</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2130425"/>
            <a:ext cx="7772400" cy="1470025"/>
          </a:xfrm>
          <a:prstGeom prst="rect">
            <a:avLst/>
          </a:prstGeom>
          <a:noFill/>
          <a:ln>
            <a:noFill/>
          </a:ln>
          <a:effectLst/>
          <a:extLst/>
        </p:spPr>
        <p:txBody>
          <a:bodyPr vert="horz" wrap="square" lIns="38100" tIns="38100" rIns="38100" bIns="38100" numCol="1" anchor="ctr" anchorCtr="0" compatLnSpc="1">
            <a:prstTxWarp prst="textNoShape">
              <a:avLst/>
            </a:prstTxWarp>
          </a:bodyPr>
          <a:lstStyle/>
          <a:p>
            <a:pPr lvl="0"/>
            <a:r>
              <a:rPr lang="en-US">
                <a:sym typeface="Arial Black" charset="0"/>
              </a:rPr>
              <a:t>Click to edit Master title style</a:t>
            </a:r>
          </a:p>
        </p:txBody>
      </p:sp>
      <p:sp>
        <p:nvSpPr>
          <p:cNvPr id="1027" name="Rectangle 2"/>
          <p:cNvSpPr>
            <a:spLocks noGrp="1" noChangeArrowheads="1"/>
          </p:cNvSpPr>
          <p:nvPr>
            <p:ph type="body" idx="1"/>
          </p:nvPr>
        </p:nvSpPr>
        <p:spPr bwMode="auto">
          <a:xfrm>
            <a:off x="1371600" y="3886200"/>
            <a:ext cx="6400800" cy="1752600"/>
          </a:xfrm>
          <a:prstGeom prst="rect">
            <a:avLst/>
          </a:prstGeom>
          <a:noFill/>
          <a:ln w="9525">
            <a:noFill/>
            <a:miter lim="800000"/>
            <a:headEnd/>
            <a:tailEnd/>
          </a:ln>
        </p:spPr>
        <p:txBody>
          <a:bodyPr vert="horz" wrap="square" lIns="38100" tIns="38100" rIns="38100" bIns="38100" numCol="1" anchor="t" anchorCtr="0" compatLnSpc="1">
            <a:prstTxWarp prst="textNoShape">
              <a:avLst/>
            </a:prstTxWarp>
          </a:bodyPr>
          <a:lstStyle/>
          <a:p>
            <a:pPr lvl="0"/>
            <a:r>
              <a:rPr lang="en-US" smtClean="0">
                <a:sym typeface="Calibri" pitchFamily="34" charset="0"/>
              </a:rPr>
              <a:t>Click to edit Master text styles</a:t>
            </a:r>
          </a:p>
          <a:p>
            <a:pPr lvl="1"/>
            <a:r>
              <a:rPr lang="en-US" smtClean="0">
                <a:sym typeface="Calibri" pitchFamily="34" charset="0"/>
              </a:rPr>
              <a:t>Second level</a:t>
            </a:r>
          </a:p>
          <a:p>
            <a:pPr lvl="2"/>
            <a:r>
              <a:rPr lang="en-US" smtClean="0">
                <a:sym typeface="Calibri" pitchFamily="34" charset="0"/>
              </a:rPr>
              <a:t>Third level</a:t>
            </a:r>
          </a:p>
          <a:p>
            <a:pPr lvl="3"/>
            <a:r>
              <a:rPr lang="en-US" smtClean="0">
                <a:sym typeface="Calibri" pitchFamily="34" charset="0"/>
              </a:rPr>
              <a:t>Fourth level</a:t>
            </a:r>
          </a:p>
          <a:p>
            <a:pPr lvl="4"/>
            <a:r>
              <a:rPr lang="en-US" smtClean="0">
                <a:sym typeface="Calibri" pitchFamily="34" charset="0"/>
              </a:rPr>
              <a:t>Fifth level</a:t>
            </a:r>
          </a:p>
        </p:txBody>
      </p:sp>
      <p:sp>
        <p:nvSpPr>
          <p:cNvPr id="2" name="Text Box 3"/>
          <p:cNvSpPr txBox="1">
            <a:spLocks noGrp="1" noChangeArrowheads="1"/>
          </p:cNvSpPr>
          <p:nvPr>
            <p:ph type="sldNum" sz="quarter" idx="4"/>
          </p:nvPr>
        </p:nvSpPr>
        <p:spPr bwMode="auto">
          <a:xfrm>
            <a:off x="8442325" y="6467475"/>
            <a:ext cx="244475" cy="2540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r">
              <a:defRPr sz="1200">
                <a:solidFill>
                  <a:srgbClr val="878787"/>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8CB1FE65-CAEB-4EA8-9E28-825DDAF9FE52}" type="slidenum">
              <a:rPr lang="en-US"/>
              <a:pPr>
                <a:defRPr/>
              </a:pPr>
              <a:t>‹N°›</a:t>
            </a:fld>
            <a:endParaRPr lang="en-US"/>
          </a:p>
        </p:txBody>
      </p:sp>
      <p:sp>
        <p:nvSpPr>
          <p:cNvPr id="3" name="Text Box 3"/>
          <p:cNvSpPr txBox="1">
            <a:spLocks noGrp="1" noChangeArrowheads="1"/>
          </p:cNvSpPr>
          <p:nvPr>
            <p:ph type="sldNum" sz="quarter" idx="4"/>
          </p:nvPr>
        </p:nvSpPr>
        <p:spPr bwMode="auto">
          <a:xfrm>
            <a:off x="8442325" y="6467475"/>
            <a:ext cx="244475" cy="254000"/>
          </a:xfrm>
          <a:prstGeom prst="rect">
            <a:avLst/>
          </a:prstGeom>
          <a:noFill/>
          <a:ln w="9525">
            <a:noFill/>
            <a:miter lim="800000"/>
            <a:headEnd/>
            <a:tailEnd/>
          </a:ln>
        </p:spPr>
        <p:txBody>
          <a:bodyPr vert="horz" wrap="none" lIns="91440" tIns="45720" rIns="91440" bIns="45720" numCol="1" anchor="ctr" anchorCtr="0" compatLnSpc="1">
            <a:prstTxWarp prst="textNoShape">
              <a:avLst/>
            </a:prstTxWarp>
          </a:bodyPr>
          <a:lstStyle>
            <a:lvl1pPr algn="r">
              <a:defRPr sz="1200">
                <a:solidFill>
                  <a:srgbClr val="878787"/>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31D1880E-2202-4857-BFEB-DE32C8ECFA40}"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hf hdr="0" ftr="0" dt="0"/>
  <p:txStyles>
    <p:titleStyle>
      <a:lvl1pPr algn="ctr" rtl="0" eaLnBrk="0" fontAlgn="base" hangingPunct="0">
        <a:spcBef>
          <a:spcPct val="0"/>
        </a:spcBef>
        <a:spcAft>
          <a:spcPct val="0"/>
        </a:spcAft>
        <a:defRPr sz="4400">
          <a:solidFill>
            <a:schemeClr val="tx1"/>
          </a:solidFill>
          <a:effectLst>
            <a:outerShdw blurRad="38100" dist="38100" dir="2700000" algn="tl">
              <a:srgbClr val="DDDDDD"/>
            </a:outerShdw>
          </a:effectLst>
          <a:latin typeface="+mj-lt"/>
          <a:ea typeface="+mj-ea"/>
          <a:cs typeface="+mj-cs"/>
          <a:sym typeface="Arial Black" pitchFamily="34" charset="0"/>
        </a:defRPr>
      </a:lvl1pPr>
      <a:lvl2pPr algn="ctr" rtl="0" eaLnBrk="0" fontAlgn="base" hangingPunct="0">
        <a:spcBef>
          <a:spcPct val="0"/>
        </a:spcBef>
        <a:spcAft>
          <a:spcPct val="0"/>
        </a:spcAft>
        <a:defRPr sz="4400">
          <a:solidFill>
            <a:schemeClr val="tx1"/>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2pPr>
      <a:lvl3pPr algn="ctr" rtl="0" eaLnBrk="0" fontAlgn="base" hangingPunct="0">
        <a:spcBef>
          <a:spcPct val="0"/>
        </a:spcBef>
        <a:spcAft>
          <a:spcPct val="0"/>
        </a:spcAft>
        <a:defRPr sz="4400">
          <a:solidFill>
            <a:schemeClr val="tx1"/>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3pPr>
      <a:lvl4pPr algn="ctr" rtl="0" eaLnBrk="0" fontAlgn="base" hangingPunct="0">
        <a:spcBef>
          <a:spcPct val="0"/>
        </a:spcBef>
        <a:spcAft>
          <a:spcPct val="0"/>
        </a:spcAft>
        <a:defRPr sz="4400">
          <a:solidFill>
            <a:schemeClr val="tx1"/>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4pPr>
      <a:lvl5pPr algn="ctr" rtl="0" eaLnBrk="0" fontAlgn="base" hangingPunct="0">
        <a:spcBef>
          <a:spcPct val="0"/>
        </a:spcBef>
        <a:spcAft>
          <a:spcPct val="0"/>
        </a:spcAft>
        <a:defRPr sz="4400">
          <a:solidFill>
            <a:schemeClr val="tx1"/>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5pPr>
      <a:lvl6pPr marL="457200" algn="ctr" rtl="0" fontAlgn="base">
        <a:spcBef>
          <a:spcPct val="0"/>
        </a:spcBef>
        <a:spcAft>
          <a:spcPct val="0"/>
        </a:spcAft>
        <a:defRPr sz="4400">
          <a:solidFill>
            <a:schemeClr val="tx1"/>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6pPr>
      <a:lvl7pPr marL="914400" algn="ctr" rtl="0" fontAlgn="base">
        <a:spcBef>
          <a:spcPct val="0"/>
        </a:spcBef>
        <a:spcAft>
          <a:spcPct val="0"/>
        </a:spcAft>
        <a:defRPr sz="4400">
          <a:solidFill>
            <a:schemeClr val="tx1"/>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7pPr>
      <a:lvl8pPr marL="1371600" algn="ctr" rtl="0" fontAlgn="base">
        <a:spcBef>
          <a:spcPct val="0"/>
        </a:spcBef>
        <a:spcAft>
          <a:spcPct val="0"/>
        </a:spcAft>
        <a:defRPr sz="4400">
          <a:solidFill>
            <a:schemeClr val="tx1"/>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8pPr>
      <a:lvl9pPr marL="1828800" algn="ctr" rtl="0" fontAlgn="base">
        <a:spcBef>
          <a:spcPct val="0"/>
        </a:spcBef>
        <a:spcAft>
          <a:spcPct val="0"/>
        </a:spcAft>
        <a:defRPr sz="4400">
          <a:solidFill>
            <a:schemeClr val="tx1"/>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9pPr>
    </p:titleStyle>
    <p:bodyStyle>
      <a:lvl1pPr marL="342900" indent="-342900" algn="ctr" rtl="0" eaLnBrk="0" fontAlgn="base" hangingPunct="0">
        <a:spcBef>
          <a:spcPts val="800"/>
        </a:spcBef>
        <a:spcAft>
          <a:spcPct val="0"/>
        </a:spcAft>
        <a:defRPr sz="3200">
          <a:solidFill>
            <a:srgbClr val="878787"/>
          </a:solidFill>
          <a:latin typeface="+mn-lt"/>
          <a:ea typeface="+mn-ea"/>
          <a:cs typeface="+mn-cs"/>
          <a:sym typeface="Calibri" pitchFamily="34" charset="0"/>
        </a:defRPr>
      </a:lvl1pPr>
      <a:lvl2pPr marL="419100" indent="38100" algn="ctr" rtl="0" eaLnBrk="0" fontAlgn="base" hangingPunct="0">
        <a:spcBef>
          <a:spcPts val="700"/>
        </a:spcBef>
        <a:spcAft>
          <a:spcPct val="0"/>
        </a:spcAft>
        <a:defRPr sz="2800">
          <a:solidFill>
            <a:srgbClr val="878787"/>
          </a:solidFill>
          <a:latin typeface="+mn-lt"/>
          <a:ea typeface="+mn-ea"/>
          <a:cs typeface="+mn-cs"/>
          <a:sym typeface="Calibri" pitchFamily="34" charset="0"/>
        </a:defRPr>
      </a:lvl2pPr>
      <a:lvl3pPr marL="876300" indent="38100" algn="ctr" rtl="0" eaLnBrk="0" fontAlgn="base" hangingPunct="0">
        <a:spcBef>
          <a:spcPts val="600"/>
        </a:spcBef>
        <a:spcAft>
          <a:spcPct val="0"/>
        </a:spcAft>
        <a:defRPr sz="2400">
          <a:solidFill>
            <a:srgbClr val="878787"/>
          </a:solidFill>
          <a:latin typeface="+mn-lt"/>
          <a:ea typeface="+mn-ea"/>
          <a:cs typeface="+mn-cs"/>
          <a:sym typeface="Calibri" pitchFamily="34" charset="0"/>
        </a:defRPr>
      </a:lvl3pPr>
      <a:lvl4pPr marL="1333500" indent="38100" algn="ctr" rtl="0" eaLnBrk="0" fontAlgn="base" hangingPunct="0">
        <a:spcBef>
          <a:spcPts val="500"/>
        </a:spcBef>
        <a:spcAft>
          <a:spcPct val="0"/>
        </a:spcAft>
        <a:defRPr sz="2000">
          <a:solidFill>
            <a:srgbClr val="878787"/>
          </a:solidFill>
          <a:latin typeface="+mn-lt"/>
          <a:ea typeface="+mn-ea"/>
          <a:cs typeface="+mn-cs"/>
          <a:sym typeface="Calibri" pitchFamily="34" charset="0"/>
        </a:defRPr>
      </a:lvl4pPr>
      <a:lvl5pPr marL="1790700" indent="38100" algn="ctr" rtl="0" eaLnBrk="0" fontAlgn="base" hangingPunct="0">
        <a:spcBef>
          <a:spcPts val="500"/>
        </a:spcBef>
        <a:spcAft>
          <a:spcPct val="0"/>
        </a:spcAft>
        <a:defRPr sz="2000">
          <a:solidFill>
            <a:srgbClr val="878787"/>
          </a:solidFill>
          <a:latin typeface="+mn-lt"/>
          <a:ea typeface="+mn-ea"/>
          <a:cs typeface="+mn-cs"/>
          <a:sym typeface="Calibri" pitchFamily="34" charset="0"/>
        </a:defRPr>
      </a:lvl5pPr>
      <a:lvl6pPr marL="2247900" algn="ctr" rtl="0" fontAlgn="base">
        <a:spcBef>
          <a:spcPts val="500"/>
        </a:spcBef>
        <a:spcAft>
          <a:spcPct val="0"/>
        </a:spcAft>
        <a:defRPr sz="2000">
          <a:solidFill>
            <a:srgbClr val="878787"/>
          </a:solidFill>
          <a:latin typeface="+mn-lt"/>
          <a:ea typeface="+mn-ea"/>
          <a:cs typeface="+mn-cs"/>
          <a:sym typeface="Calibri" charset="0"/>
        </a:defRPr>
      </a:lvl6pPr>
      <a:lvl7pPr marL="2705100" algn="ctr" rtl="0" fontAlgn="base">
        <a:spcBef>
          <a:spcPts val="500"/>
        </a:spcBef>
        <a:spcAft>
          <a:spcPct val="0"/>
        </a:spcAft>
        <a:defRPr sz="2000">
          <a:solidFill>
            <a:srgbClr val="878787"/>
          </a:solidFill>
          <a:latin typeface="+mn-lt"/>
          <a:ea typeface="+mn-ea"/>
          <a:cs typeface="+mn-cs"/>
          <a:sym typeface="Calibri" charset="0"/>
        </a:defRPr>
      </a:lvl7pPr>
      <a:lvl8pPr marL="3162300" algn="ctr" rtl="0" fontAlgn="base">
        <a:spcBef>
          <a:spcPts val="500"/>
        </a:spcBef>
        <a:spcAft>
          <a:spcPct val="0"/>
        </a:spcAft>
        <a:defRPr sz="2000">
          <a:solidFill>
            <a:srgbClr val="878787"/>
          </a:solidFill>
          <a:latin typeface="+mn-lt"/>
          <a:ea typeface="+mn-ea"/>
          <a:cs typeface="+mn-cs"/>
          <a:sym typeface="Calibri" charset="0"/>
        </a:defRPr>
      </a:lvl8pPr>
      <a:lvl9pPr marL="3619500" algn="ctr" rtl="0" fontAlgn="base">
        <a:spcBef>
          <a:spcPts val="500"/>
        </a:spcBef>
        <a:spcAft>
          <a:spcPct val="0"/>
        </a:spcAft>
        <a:defRPr sz="2000">
          <a:solidFill>
            <a:srgbClr val="878787"/>
          </a:solidFill>
          <a:latin typeface="+mn-lt"/>
          <a:ea typeface="+mn-ea"/>
          <a:cs typeface="+mn-cs"/>
          <a:sym typeface="Calibri" charset="0"/>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457200" y="1598613"/>
            <a:ext cx="8229600" cy="4527550"/>
          </a:xfrm>
          <a:prstGeom prst="rect">
            <a:avLst/>
          </a:prstGeom>
          <a:noFill/>
          <a:ln w="9525">
            <a:noFill/>
            <a:miter lim="800000"/>
            <a:headEnd/>
            <a:tailEnd/>
          </a:ln>
        </p:spPr>
        <p:txBody>
          <a:bodyPr vert="horz" wrap="square" lIns="38100" tIns="38100" rIns="38100" bIns="38100" numCol="1" anchor="t" anchorCtr="0" compatLnSpc="1">
            <a:prstTxWarp prst="textNoShape">
              <a:avLst/>
            </a:prstTxWarp>
          </a:bodyPr>
          <a:lstStyle/>
          <a:p>
            <a:pPr lvl="0"/>
            <a:r>
              <a:rPr lang="en-US" smtClean="0">
                <a:sym typeface="Calibri" pitchFamily="34" charset="0"/>
              </a:rPr>
              <a:t>Click to edit Master text styles</a:t>
            </a:r>
          </a:p>
          <a:p>
            <a:pPr lvl="1"/>
            <a:r>
              <a:rPr lang="en-US" smtClean="0">
                <a:sym typeface="Calibri" pitchFamily="34" charset="0"/>
              </a:rPr>
              <a:t>Second level</a:t>
            </a:r>
          </a:p>
          <a:p>
            <a:pPr lvl="2"/>
            <a:r>
              <a:rPr lang="en-US" smtClean="0">
                <a:sym typeface="Calibri" pitchFamily="34" charset="0"/>
              </a:rPr>
              <a:t>Third level</a:t>
            </a:r>
          </a:p>
          <a:p>
            <a:pPr lvl="3"/>
            <a:r>
              <a:rPr lang="en-US" smtClean="0">
                <a:sym typeface="Calibri" pitchFamily="34" charset="0"/>
              </a:rPr>
              <a:t>Fourth level</a:t>
            </a:r>
          </a:p>
          <a:p>
            <a:pPr lvl="4"/>
            <a:r>
              <a:rPr lang="en-US" smtClean="0">
                <a:sym typeface="Calibri" pitchFamily="34" charset="0"/>
              </a:rPr>
              <a:t>Fifth level</a:t>
            </a:r>
          </a:p>
        </p:txBody>
      </p:sp>
      <p:sp>
        <p:nvSpPr>
          <p:cNvPr id="2050" name="Text Box 2"/>
          <p:cNvSpPr txBox="1">
            <a:spLocks noGrp="1" noChangeArrowheads="1"/>
          </p:cNvSpPr>
          <p:nvPr>
            <p:ph type="sldNum" sz="quarter" idx="4"/>
          </p:nvPr>
        </p:nvSpPr>
        <p:spPr bwMode="auto">
          <a:xfrm>
            <a:off x="8442325" y="6467475"/>
            <a:ext cx="244475" cy="2540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r">
              <a:defRPr sz="1200">
                <a:solidFill>
                  <a:srgbClr val="878787"/>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00711A00-4CDE-47F3-BE22-672B96F3398F}" type="slidenum">
              <a:rPr lang="en-US"/>
              <a:pPr>
                <a:defRPr/>
              </a:pPr>
              <a:t>‹N°›</a:t>
            </a:fld>
            <a:endParaRPr lang="en-US"/>
          </a:p>
        </p:txBody>
      </p:sp>
      <p:sp>
        <p:nvSpPr>
          <p:cNvPr id="2051" name="Rectangle 3"/>
          <p:cNvSpPr>
            <a:spLocks noGrp="1" noChangeArrowheads="1"/>
          </p:cNvSpPr>
          <p:nvPr>
            <p:ph type="title"/>
          </p:nvPr>
        </p:nvSpPr>
        <p:spPr bwMode="auto">
          <a:xfrm>
            <a:off x="0" y="0"/>
            <a:ext cx="9144000" cy="1195388"/>
          </a:xfrm>
          <a:prstGeom prst="rect">
            <a:avLst/>
          </a:prstGeom>
          <a:noFill/>
          <a:ln>
            <a:noFill/>
          </a:ln>
          <a:effectLst/>
          <a:extLst/>
        </p:spPr>
        <p:txBody>
          <a:bodyPr vert="horz" wrap="square" lIns="38100" tIns="38100" rIns="38100" bIns="38100" numCol="1" anchor="ctr" anchorCtr="0" compatLnSpc="1">
            <a:prstTxWarp prst="textNoShape">
              <a:avLst/>
            </a:prstTxWarp>
          </a:bodyPr>
          <a:lstStyle/>
          <a:p>
            <a:pPr lvl="0"/>
            <a:r>
              <a:rPr lang="en-US">
                <a:sym typeface="Arial Black" charset="0"/>
              </a:rPr>
              <a:t>Click to edit Master title style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hf hdr="0" ftr="0" dt="0"/>
  <p:txStyles>
    <p:titleStyle>
      <a:lvl1pPr algn="ctr" rtl="0" eaLnBrk="0" fontAlgn="base" hangingPunct="0">
        <a:spcBef>
          <a:spcPct val="0"/>
        </a:spcBef>
        <a:spcAft>
          <a:spcPct val="0"/>
        </a:spcAft>
        <a:defRPr sz="3400">
          <a:solidFill>
            <a:srgbClr val="FFFFFF"/>
          </a:solidFill>
          <a:effectLst>
            <a:outerShdw blurRad="38100" dist="38100" dir="2700000" algn="tl">
              <a:srgbClr val="DDDDDD"/>
            </a:outerShdw>
          </a:effectLst>
          <a:latin typeface="+mj-lt"/>
          <a:ea typeface="+mj-ea"/>
          <a:cs typeface="+mj-cs"/>
          <a:sym typeface="Arial Black" pitchFamily="34" charset="0"/>
        </a:defRPr>
      </a:lvl1pPr>
      <a:lvl2pPr algn="ctr" rtl="0" eaLnBrk="0" fontAlgn="base" hangingPunct="0">
        <a:spcBef>
          <a:spcPct val="0"/>
        </a:spcBef>
        <a:spcAft>
          <a:spcPct val="0"/>
        </a:spcAft>
        <a:defRPr sz="3400">
          <a:solidFill>
            <a:srgbClr val="FFFFFF"/>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2pPr>
      <a:lvl3pPr algn="ctr" rtl="0" eaLnBrk="0" fontAlgn="base" hangingPunct="0">
        <a:spcBef>
          <a:spcPct val="0"/>
        </a:spcBef>
        <a:spcAft>
          <a:spcPct val="0"/>
        </a:spcAft>
        <a:defRPr sz="3400">
          <a:solidFill>
            <a:srgbClr val="FFFFFF"/>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3pPr>
      <a:lvl4pPr algn="ctr" rtl="0" eaLnBrk="0" fontAlgn="base" hangingPunct="0">
        <a:spcBef>
          <a:spcPct val="0"/>
        </a:spcBef>
        <a:spcAft>
          <a:spcPct val="0"/>
        </a:spcAft>
        <a:defRPr sz="3400">
          <a:solidFill>
            <a:srgbClr val="FFFFFF"/>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4pPr>
      <a:lvl5pPr algn="ctr" rtl="0" eaLnBrk="0" fontAlgn="base" hangingPunct="0">
        <a:spcBef>
          <a:spcPct val="0"/>
        </a:spcBef>
        <a:spcAft>
          <a:spcPct val="0"/>
        </a:spcAft>
        <a:defRPr sz="3400">
          <a:solidFill>
            <a:srgbClr val="FFFFFF"/>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5pPr>
      <a:lvl6pPr marL="457200" algn="ctr" rtl="0" fontAlgn="base">
        <a:spcBef>
          <a:spcPct val="0"/>
        </a:spcBef>
        <a:spcAft>
          <a:spcPct val="0"/>
        </a:spcAft>
        <a:defRPr sz="3400">
          <a:solidFill>
            <a:srgbClr val="FFFFFF"/>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6pPr>
      <a:lvl7pPr marL="914400" algn="ctr" rtl="0" fontAlgn="base">
        <a:spcBef>
          <a:spcPct val="0"/>
        </a:spcBef>
        <a:spcAft>
          <a:spcPct val="0"/>
        </a:spcAft>
        <a:defRPr sz="3400">
          <a:solidFill>
            <a:srgbClr val="FFFFFF"/>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7pPr>
      <a:lvl8pPr marL="1371600" algn="ctr" rtl="0" fontAlgn="base">
        <a:spcBef>
          <a:spcPct val="0"/>
        </a:spcBef>
        <a:spcAft>
          <a:spcPct val="0"/>
        </a:spcAft>
        <a:defRPr sz="3400">
          <a:solidFill>
            <a:srgbClr val="FFFFFF"/>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8pPr>
      <a:lvl9pPr marL="1828800" algn="ctr" rtl="0" fontAlgn="base">
        <a:spcBef>
          <a:spcPct val="0"/>
        </a:spcBef>
        <a:spcAft>
          <a:spcPct val="0"/>
        </a:spcAft>
        <a:defRPr sz="3400">
          <a:solidFill>
            <a:srgbClr val="FFFFFF"/>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Calibri" pitchFamily="34" charset="0"/>
        </a:defRPr>
      </a:lvl1pPr>
      <a:lvl2pPr marL="7048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Calibri" pitchFamily="34" charset="0"/>
        </a:defRPr>
      </a:lvl2pPr>
      <a:lvl3pPr marL="11049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Calibri" pitchFamily="34" charset="0"/>
        </a:defRPr>
      </a:lvl3pPr>
      <a:lvl4pPr marL="15621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pitchFamily="34" charset="0"/>
        </a:defRPr>
      </a:lvl4pPr>
      <a:lvl5pPr marL="20193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pitchFamily="34"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395288" y="187325"/>
            <a:ext cx="8229600" cy="1143000"/>
          </a:xfrm>
          <a:prstGeom prst="rect">
            <a:avLst/>
          </a:prstGeom>
          <a:noFill/>
          <a:ln>
            <a:noFill/>
          </a:ln>
          <a:effectLst/>
          <a:extLst/>
        </p:spPr>
        <p:txBody>
          <a:bodyPr vert="horz" wrap="square" lIns="38100" tIns="38100" rIns="38100" bIns="38100" numCol="1" anchor="ctr" anchorCtr="0" compatLnSpc="1">
            <a:prstTxWarp prst="textNoShape">
              <a:avLst/>
            </a:prstTxWarp>
          </a:bodyPr>
          <a:lstStyle/>
          <a:p>
            <a:pPr lvl="0"/>
            <a:r>
              <a:rPr lang="en-US">
                <a:sym typeface="Arial Black" charset="0"/>
              </a:rPr>
              <a:t>Click to edit Master title style</a:t>
            </a:r>
          </a:p>
        </p:txBody>
      </p:sp>
      <p:sp>
        <p:nvSpPr>
          <p:cNvPr id="25603" name="Rectangle 2"/>
          <p:cNvSpPr>
            <a:spLocks noGrp="1" noChangeArrowheads="1"/>
          </p:cNvSpPr>
          <p:nvPr>
            <p:ph type="body" idx="1"/>
          </p:nvPr>
        </p:nvSpPr>
        <p:spPr bwMode="auto">
          <a:xfrm>
            <a:off x="457200" y="1598613"/>
            <a:ext cx="8229600" cy="4527550"/>
          </a:xfrm>
          <a:prstGeom prst="rect">
            <a:avLst/>
          </a:prstGeom>
          <a:noFill/>
          <a:ln w="9525">
            <a:noFill/>
            <a:miter lim="800000"/>
            <a:headEnd/>
            <a:tailEnd/>
          </a:ln>
        </p:spPr>
        <p:txBody>
          <a:bodyPr vert="horz" wrap="square" lIns="38100" tIns="38100" rIns="38100" bIns="38100" numCol="1" anchor="t" anchorCtr="0" compatLnSpc="1">
            <a:prstTxWarp prst="textNoShape">
              <a:avLst/>
            </a:prstTxWarp>
          </a:bodyPr>
          <a:lstStyle/>
          <a:p>
            <a:pPr lvl="0"/>
            <a:r>
              <a:rPr lang="en-US" smtClean="0">
                <a:sym typeface="Calibri" pitchFamily="34" charset="0"/>
              </a:rPr>
              <a:t>Click to edit Master text styles</a:t>
            </a:r>
          </a:p>
          <a:p>
            <a:pPr lvl="1"/>
            <a:r>
              <a:rPr lang="en-US" smtClean="0">
                <a:sym typeface="Calibri" pitchFamily="34" charset="0"/>
              </a:rPr>
              <a:t>Second level</a:t>
            </a:r>
          </a:p>
          <a:p>
            <a:pPr lvl="2"/>
            <a:r>
              <a:rPr lang="en-US" smtClean="0">
                <a:sym typeface="Calibri" pitchFamily="34" charset="0"/>
              </a:rPr>
              <a:t>Third level</a:t>
            </a:r>
          </a:p>
          <a:p>
            <a:pPr lvl="3"/>
            <a:r>
              <a:rPr lang="en-US" smtClean="0">
                <a:sym typeface="Calibri" pitchFamily="34" charset="0"/>
              </a:rPr>
              <a:t>Fourth level</a:t>
            </a:r>
          </a:p>
          <a:p>
            <a:pPr lvl="4"/>
            <a:r>
              <a:rPr lang="en-US" smtClean="0">
                <a:sym typeface="Calibri" pitchFamily="34" charset="0"/>
              </a:rPr>
              <a:t>Fifth level</a:t>
            </a:r>
          </a:p>
        </p:txBody>
      </p:sp>
      <p:sp>
        <p:nvSpPr>
          <p:cNvPr id="3075" name="Text Box 3"/>
          <p:cNvSpPr txBox="1">
            <a:spLocks noGrp="1" noChangeArrowheads="1"/>
          </p:cNvSpPr>
          <p:nvPr>
            <p:ph type="sldNum" sz="quarter" idx="4"/>
          </p:nvPr>
        </p:nvSpPr>
        <p:spPr bwMode="auto">
          <a:xfrm>
            <a:off x="8442325" y="6467475"/>
            <a:ext cx="244475" cy="2540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r">
              <a:defRPr sz="1200">
                <a:solidFill>
                  <a:srgbClr val="878787"/>
                </a:solidFill>
                <a:latin typeface="+mn-lt"/>
                <a:ea typeface="ＭＳ Ｐゴシック" charset="0"/>
                <a:cs typeface="Calibri" charset="0"/>
                <a:sym typeface="Calibri" charset="0"/>
              </a:defRPr>
            </a:lvl1pPr>
            <a:lvl2pPr algn="l">
              <a:defRPr sz="1200">
                <a:solidFill>
                  <a:schemeClr val="tx1"/>
                </a:solidFill>
                <a:latin typeface="Gill Sans" charset="0"/>
                <a:ea typeface="ＭＳ Ｐゴシック" charset="0"/>
              </a:defRPr>
            </a:lvl2pPr>
            <a:lvl3pPr algn="l">
              <a:defRPr sz="1200">
                <a:solidFill>
                  <a:schemeClr val="tx1"/>
                </a:solidFill>
                <a:latin typeface="Gill Sans" charset="0"/>
                <a:ea typeface="ＭＳ Ｐゴシック" charset="0"/>
              </a:defRPr>
            </a:lvl3pPr>
            <a:lvl4pPr algn="l">
              <a:defRPr sz="1200">
                <a:solidFill>
                  <a:schemeClr val="tx1"/>
                </a:solidFill>
                <a:latin typeface="Gill Sans" charset="0"/>
                <a:ea typeface="ＭＳ Ｐゴシック" charset="0"/>
              </a:defRPr>
            </a:lvl4pPr>
            <a:lvl5pPr algn="l">
              <a:defRPr sz="1200">
                <a:solidFill>
                  <a:schemeClr val="tx1"/>
                </a:solidFill>
                <a:latin typeface="Gill Sans" charset="0"/>
                <a:ea typeface="ＭＳ Ｐゴシック" charset="0"/>
              </a:defRPr>
            </a:lvl5pPr>
            <a:lvl6pPr fontAlgn="base">
              <a:spcBef>
                <a:spcPct val="0"/>
              </a:spcBef>
              <a:spcAft>
                <a:spcPct val="0"/>
              </a:spcAft>
              <a:defRPr sz="1200">
                <a:solidFill>
                  <a:schemeClr val="tx1"/>
                </a:solidFill>
                <a:latin typeface="Gill Sans" charset="0"/>
                <a:ea typeface="ＭＳ Ｐゴシック" charset="0"/>
              </a:defRPr>
            </a:lvl6pPr>
            <a:lvl7pPr fontAlgn="base">
              <a:spcBef>
                <a:spcPct val="0"/>
              </a:spcBef>
              <a:spcAft>
                <a:spcPct val="0"/>
              </a:spcAft>
              <a:defRPr sz="1200">
                <a:solidFill>
                  <a:schemeClr val="tx1"/>
                </a:solidFill>
                <a:latin typeface="Gill Sans" charset="0"/>
                <a:ea typeface="ＭＳ Ｐゴシック" charset="0"/>
              </a:defRPr>
            </a:lvl7pPr>
            <a:lvl8pPr fontAlgn="base">
              <a:spcBef>
                <a:spcPct val="0"/>
              </a:spcBef>
              <a:spcAft>
                <a:spcPct val="0"/>
              </a:spcAft>
              <a:defRPr sz="1200">
                <a:solidFill>
                  <a:schemeClr val="tx1"/>
                </a:solidFill>
                <a:latin typeface="Gill Sans" charset="0"/>
                <a:ea typeface="ＭＳ Ｐゴシック" charset="0"/>
              </a:defRPr>
            </a:lvl8pPr>
            <a:lvl9pPr fontAlgn="base">
              <a:spcBef>
                <a:spcPct val="0"/>
              </a:spcBef>
              <a:spcAft>
                <a:spcPct val="0"/>
              </a:spcAft>
              <a:defRPr sz="1200">
                <a:solidFill>
                  <a:schemeClr val="tx1"/>
                </a:solidFill>
                <a:latin typeface="Gill Sans" charset="0"/>
                <a:ea typeface="ＭＳ Ｐゴシック" charset="0"/>
              </a:defRPr>
            </a:lvl9pPr>
          </a:lstStyle>
          <a:p>
            <a:pPr>
              <a:defRPr/>
            </a:pPr>
            <a:fld id="{2548FC6B-CDBD-4095-91E0-01FE8EEE7704}"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hf hdr="0" ftr="0" dt="0"/>
  <p:txStyles>
    <p:titleStyle>
      <a:lvl1pPr algn="ctr" rtl="0" eaLnBrk="0" fontAlgn="base" hangingPunct="0">
        <a:spcBef>
          <a:spcPct val="0"/>
        </a:spcBef>
        <a:spcAft>
          <a:spcPct val="0"/>
        </a:spcAft>
        <a:defRPr sz="4400">
          <a:solidFill>
            <a:srgbClr val="0066FF"/>
          </a:solidFill>
          <a:effectLst>
            <a:outerShdw blurRad="38100" dist="38100" dir="2700000" algn="tl">
              <a:srgbClr val="DDDDDD"/>
            </a:outerShdw>
          </a:effectLst>
          <a:latin typeface="+mj-lt"/>
          <a:ea typeface="+mj-ea"/>
          <a:cs typeface="+mj-cs"/>
          <a:sym typeface="Arial Black" pitchFamily="34" charset="0"/>
        </a:defRPr>
      </a:lvl1pPr>
      <a:lvl2pPr algn="ctr" rtl="0" eaLnBrk="0" fontAlgn="base" hangingPunct="0">
        <a:spcBef>
          <a:spcPct val="0"/>
        </a:spcBef>
        <a:spcAft>
          <a:spcPct val="0"/>
        </a:spcAft>
        <a:defRPr sz="4400">
          <a:solidFill>
            <a:srgbClr val="0066FF"/>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2pPr>
      <a:lvl3pPr algn="ctr" rtl="0" eaLnBrk="0" fontAlgn="base" hangingPunct="0">
        <a:spcBef>
          <a:spcPct val="0"/>
        </a:spcBef>
        <a:spcAft>
          <a:spcPct val="0"/>
        </a:spcAft>
        <a:defRPr sz="4400">
          <a:solidFill>
            <a:srgbClr val="0066FF"/>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3pPr>
      <a:lvl4pPr algn="ctr" rtl="0" eaLnBrk="0" fontAlgn="base" hangingPunct="0">
        <a:spcBef>
          <a:spcPct val="0"/>
        </a:spcBef>
        <a:spcAft>
          <a:spcPct val="0"/>
        </a:spcAft>
        <a:defRPr sz="4400">
          <a:solidFill>
            <a:srgbClr val="0066FF"/>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4pPr>
      <a:lvl5pPr algn="ctr" rtl="0" eaLnBrk="0" fontAlgn="base" hangingPunct="0">
        <a:spcBef>
          <a:spcPct val="0"/>
        </a:spcBef>
        <a:spcAft>
          <a:spcPct val="0"/>
        </a:spcAft>
        <a:defRPr sz="4400">
          <a:solidFill>
            <a:srgbClr val="0066FF"/>
          </a:solidFill>
          <a:effectLst>
            <a:outerShdw blurRad="38100" dist="38100" dir="2700000" algn="tl">
              <a:srgbClr val="DDDDDD"/>
            </a:outerShdw>
          </a:effectLst>
          <a:latin typeface="Arial Black" charset="0"/>
          <a:ea typeface="ヒラギノ角ゴ ProN W6" charset="0"/>
          <a:cs typeface="ヒラギノ角ゴ ProN W6" charset="0"/>
          <a:sym typeface="Arial Black" pitchFamily="34" charset="0"/>
        </a:defRPr>
      </a:lvl5pPr>
      <a:lvl6pPr marL="457200" algn="ctr" rtl="0" fontAlgn="base">
        <a:spcBef>
          <a:spcPct val="0"/>
        </a:spcBef>
        <a:spcAft>
          <a:spcPct val="0"/>
        </a:spcAft>
        <a:defRPr sz="4400">
          <a:solidFill>
            <a:srgbClr val="0066FF"/>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6pPr>
      <a:lvl7pPr marL="914400" algn="ctr" rtl="0" fontAlgn="base">
        <a:spcBef>
          <a:spcPct val="0"/>
        </a:spcBef>
        <a:spcAft>
          <a:spcPct val="0"/>
        </a:spcAft>
        <a:defRPr sz="4400">
          <a:solidFill>
            <a:srgbClr val="0066FF"/>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7pPr>
      <a:lvl8pPr marL="1371600" algn="ctr" rtl="0" fontAlgn="base">
        <a:spcBef>
          <a:spcPct val="0"/>
        </a:spcBef>
        <a:spcAft>
          <a:spcPct val="0"/>
        </a:spcAft>
        <a:defRPr sz="4400">
          <a:solidFill>
            <a:srgbClr val="0066FF"/>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8pPr>
      <a:lvl9pPr marL="1828800" algn="ctr" rtl="0" fontAlgn="base">
        <a:spcBef>
          <a:spcPct val="0"/>
        </a:spcBef>
        <a:spcAft>
          <a:spcPct val="0"/>
        </a:spcAft>
        <a:defRPr sz="4400">
          <a:solidFill>
            <a:srgbClr val="0066FF"/>
          </a:solidFill>
          <a:effectLst>
            <a:outerShdw blurRad="38100" dist="38100" dir="2700000" algn="tl">
              <a:srgbClr val="DDDDDD"/>
            </a:outerShdw>
          </a:effectLst>
          <a:latin typeface="Arial Black" charset="0"/>
          <a:ea typeface="ヒラギノ角ゴ ProN W6" charset="0"/>
          <a:cs typeface="ヒラギノ角ゴ ProN W6" charset="0"/>
          <a:sym typeface="Arial Black"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Calibri" pitchFamily="34" charset="0"/>
        </a:defRPr>
      </a:lvl1pPr>
      <a:lvl2pPr marL="7048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Calibri" pitchFamily="34" charset="0"/>
        </a:defRPr>
      </a:lvl2pPr>
      <a:lvl3pPr marL="11049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Calibri" pitchFamily="34" charset="0"/>
        </a:defRPr>
      </a:lvl3pPr>
      <a:lvl4pPr marL="15621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pitchFamily="34" charset="0"/>
        </a:defRPr>
      </a:lvl4pPr>
      <a:lvl5pPr marL="20193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pitchFamily="34"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4.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2.png"/><Relationship Id="rId4" Type="http://schemas.openxmlformats.org/officeDocument/2006/relationships/hyperlink" Target="http://www.ac-orleans-tours.f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pic>
        <p:nvPicPr>
          <p:cNvPr id="38914"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
        <p:nvSpPr>
          <p:cNvPr id="5123" name="Rectangle 3"/>
          <p:cNvSpPr>
            <a:spLocks noGrp="1" noChangeArrowheads="1"/>
          </p:cNvSpPr>
          <p:nvPr>
            <p:ph type="title"/>
          </p:nvPr>
        </p:nvSpPr>
        <p:spPr>
          <a:xfrm>
            <a:off x="250825" y="2133600"/>
            <a:ext cx="8599488" cy="2735560"/>
          </a:xfrm>
        </p:spPr>
        <p:txBody>
          <a:bodyPr/>
          <a:lstStyle/>
          <a:p>
            <a:pPr eaLnBrk="1" hangingPunct="1">
              <a:defRPr/>
            </a:pPr>
            <a:r>
              <a:rPr lang="en-US" dirty="0" err="1" smtClean="0">
                <a:sym typeface="Arial Black" charset="0"/>
              </a:rPr>
              <a:t>Année</a:t>
            </a:r>
            <a:r>
              <a:rPr lang="en-US" dirty="0" smtClean="0">
                <a:sym typeface="Arial Black" charset="0"/>
              </a:rPr>
              <a:t> du Sport de </a:t>
            </a:r>
            <a:r>
              <a:rPr lang="en-US" dirty="0" err="1" smtClean="0">
                <a:sym typeface="Arial Black" charset="0"/>
              </a:rPr>
              <a:t>l’École</a:t>
            </a:r>
            <a:r>
              <a:rPr lang="en-US" dirty="0" smtClean="0">
                <a:sym typeface="Arial Black" charset="0"/>
              </a:rPr>
              <a:t> à </a:t>
            </a:r>
            <a:r>
              <a:rPr lang="en-US" dirty="0" err="1" smtClean="0">
                <a:sym typeface="Arial Black" charset="0"/>
              </a:rPr>
              <a:t>l’Université</a:t>
            </a:r>
            <a:endParaRPr lang="en-US" dirty="0" smtClean="0">
              <a:sym typeface="Arial Black" charset="0"/>
            </a:endParaRPr>
          </a:p>
        </p:txBody>
      </p:sp>
      <p:sp>
        <p:nvSpPr>
          <p:cNvPr id="38916" name="Rectangle 4"/>
          <p:cNvSpPr>
            <a:spLocks noGrp="1" noChangeArrowheads="1"/>
          </p:cNvSpPr>
          <p:nvPr>
            <p:ph type="body" idx="1"/>
          </p:nvPr>
        </p:nvSpPr>
        <p:spPr>
          <a:xfrm>
            <a:off x="0" y="5085184"/>
            <a:ext cx="9144000" cy="1314029"/>
          </a:xfrm>
        </p:spPr>
        <p:txBody>
          <a:bodyPr/>
          <a:lstStyle/>
          <a:p>
            <a:pPr marL="0" indent="0" eaLnBrk="1" hangingPunct="1">
              <a:spcBef>
                <a:spcPct val="0"/>
              </a:spcBef>
            </a:pPr>
            <a:endParaRPr lang="en-US" sz="1500" dirty="0" smtClean="0">
              <a:solidFill>
                <a:schemeClr val="tx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183789" y="1484784"/>
            <a:ext cx="8856984" cy="4608512"/>
          </a:xfrm>
        </p:spPr>
        <p:txBody>
          <a:bodyPr/>
          <a:lstStyle/>
          <a:p>
            <a:pPr marL="358775" lvl="1">
              <a:lnSpc>
                <a:spcPct val="200000"/>
              </a:lnSpc>
              <a:buFont typeface="Arial" panose="020B0604020202020204" pitchFamily="34" charset="0"/>
              <a:buChar char="•"/>
              <a:defRPr/>
            </a:pPr>
            <a:r>
              <a:rPr lang="fr-FR" sz="2400" b="1" dirty="0" smtClean="0">
                <a:solidFill>
                  <a:srgbClr val="000000"/>
                </a:solidFill>
                <a:sym typeface="Calibri" charset="0"/>
              </a:rPr>
              <a:t>LE SPORT SCOLAIRE:</a:t>
            </a:r>
          </a:p>
          <a:p>
            <a:pPr marL="358775" lvl="1">
              <a:lnSpc>
                <a:spcPct val="200000"/>
              </a:lnSpc>
              <a:buFont typeface="Arial" panose="020B0604020202020204" pitchFamily="34" charset="0"/>
              <a:buChar char="•"/>
              <a:defRPr/>
            </a:pPr>
            <a:r>
              <a:rPr lang="fr-FR" sz="2000" b="1" dirty="0" smtClean="0">
                <a:solidFill>
                  <a:srgbClr val="000000"/>
                </a:solidFill>
                <a:sym typeface="Calibri" charset="0"/>
              </a:rPr>
              <a:t>TRAVAIL MENÉ PAR LA DR UNSS TOUT AU LONG DE L’ANNÉE ET PAR CHAQUE AS</a:t>
            </a:r>
          </a:p>
          <a:p>
            <a:pPr marL="358775" lvl="1">
              <a:lnSpc>
                <a:spcPct val="200000"/>
              </a:lnSpc>
              <a:buFont typeface="Arial" panose="020B0604020202020204" pitchFamily="34" charset="0"/>
              <a:buChar char="•"/>
              <a:defRPr/>
            </a:pPr>
            <a:r>
              <a:rPr lang="fr-FR" sz="2000" b="1" dirty="0" smtClean="0">
                <a:solidFill>
                  <a:srgbClr val="000000"/>
                </a:solidFill>
                <a:sym typeface="Calibri" charset="0"/>
              </a:rPr>
              <a:t>QUELQUES ACTIONS PONCTUELLES PARTICULIÈRES:</a:t>
            </a:r>
          </a:p>
          <a:p>
            <a:pPr marL="815975" lvl="2" indent="-342900">
              <a:lnSpc>
                <a:spcPct val="200000"/>
              </a:lnSpc>
              <a:buFont typeface="+mj-lt"/>
              <a:buAutoNum type="arabicPeriod"/>
              <a:defRPr/>
            </a:pPr>
            <a:r>
              <a:rPr lang="fr-FR" sz="2000" b="1" dirty="0" smtClean="0">
                <a:solidFill>
                  <a:srgbClr val="000000"/>
                </a:solidFill>
                <a:sym typeface="Calibri" charset="0"/>
              </a:rPr>
              <a:t>LA JOURNÉE DU SPORT SCOLAIRE À LAQUELLE EST ASSOCIÉE L’USEP</a:t>
            </a:r>
          </a:p>
          <a:p>
            <a:pPr marL="815975" lvl="2" indent="-342900">
              <a:lnSpc>
                <a:spcPct val="200000"/>
              </a:lnSpc>
              <a:buFont typeface="+mj-lt"/>
              <a:buAutoNum type="arabicPeriod"/>
              <a:defRPr/>
            </a:pPr>
            <a:r>
              <a:rPr lang="fr-FR" sz="2000" b="1" dirty="0" smtClean="0">
                <a:solidFill>
                  <a:srgbClr val="000000"/>
                </a:solidFill>
                <a:sym typeface="Calibri" charset="0"/>
              </a:rPr>
              <a:t>LES OVALIDES (1200 JEUNES DONT 400 FILLES )</a:t>
            </a:r>
          </a:p>
          <a:p>
            <a:pPr marL="73025" lvl="1" indent="0">
              <a:buNone/>
              <a:defRPr/>
            </a:pPr>
            <a:endParaRPr lang="fr-FR" sz="1800" b="1" dirty="0" smtClean="0">
              <a:solidFill>
                <a:srgbClr val="000000"/>
              </a:solidFill>
              <a:sym typeface="Calibri" charset="0"/>
            </a:endParaRPr>
          </a:p>
          <a:p>
            <a:pPr marL="73025" lvl="1" indent="0">
              <a:buNone/>
              <a:defRPr/>
            </a:pPr>
            <a:endParaRPr lang="fr-FR" sz="1800" b="1" dirty="0" smtClean="0">
              <a:solidFill>
                <a:srgbClr val="000000"/>
              </a:solidFill>
              <a:sym typeface="Calibri" charset="0"/>
            </a:endParaRPr>
          </a:p>
          <a:p>
            <a:pPr marL="358775" lvl="1">
              <a:buFontTx/>
              <a:buChar char="-"/>
              <a:defRPr/>
            </a:pPr>
            <a:endParaRPr lang="fr-FR" sz="1800" b="1" dirty="0" smtClean="0">
              <a:solidFill>
                <a:srgbClr val="000000"/>
              </a:solidFill>
              <a:sym typeface="Calibri" charset="0"/>
            </a:endParaRP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ILLUSTRATION (5)</a:t>
            </a:r>
            <a:endParaRPr lang="en-US" sz="2800" dirty="0">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extLst>
      <p:ext uri="{BB962C8B-B14F-4D97-AF65-F5344CB8AC3E}">
        <p14:creationId xmlns:p14="http://schemas.microsoft.com/office/powerpoint/2010/main" val="2816061073"/>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1"/>
          <p:cNvPicPr>
            <a:picLocks noChangeAspect="1" noChangeArrowheads="1"/>
          </p:cNvPicPr>
          <p:nvPr/>
        </p:nvPicPr>
        <p:blipFill>
          <a:blip r:embed="rId3"/>
          <a:srcRect/>
          <a:stretch>
            <a:fillRect/>
          </a:stretch>
        </p:blipFill>
        <p:spPr bwMode="auto">
          <a:xfrm>
            <a:off x="-36513" y="-26988"/>
            <a:ext cx="9178926" cy="1382713"/>
          </a:xfrm>
          <a:prstGeom prst="rect">
            <a:avLst/>
          </a:prstGeom>
          <a:noFill/>
          <a:ln w="9525">
            <a:noFill/>
            <a:miter lim="800000"/>
            <a:headEnd/>
            <a:tailEnd/>
          </a:ln>
        </p:spPr>
      </p:pic>
      <p:sp>
        <p:nvSpPr>
          <p:cNvPr id="55298" name="Rectangle 3"/>
          <p:cNvSpPr>
            <a:spLocks noGrp="1" noChangeArrowheads="1"/>
          </p:cNvSpPr>
          <p:nvPr>
            <p:ph type="body" idx="1"/>
          </p:nvPr>
        </p:nvSpPr>
        <p:spPr>
          <a:xfrm>
            <a:off x="179512" y="1340768"/>
            <a:ext cx="8712968" cy="5328592"/>
          </a:xfrm>
        </p:spPr>
        <p:txBody>
          <a:bodyPr/>
          <a:lstStyle/>
          <a:p>
            <a:pPr eaLnBrk="1" hangingPunct="1">
              <a:lnSpc>
                <a:spcPct val="200000"/>
              </a:lnSpc>
              <a:spcBef>
                <a:spcPct val="0"/>
              </a:spcBef>
              <a:buFont typeface="Arial" panose="020B0604020202020204" pitchFamily="34" charset="0"/>
              <a:buChar char="•"/>
            </a:pPr>
            <a:r>
              <a:rPr lang="en-US" sz="2400" b="1" dirty="0" smtClean="0"/>
              <a:t>À travers </a:t>
            </a:r>
            <a:r>
              <a:rPr lang="en-US" sz="2400" b="1" dirty="0" err="1" smtClean="0"/>
              <a:t>cette</a:t>
            </a:r>
            <a:r>
              <a:rPr lang="en-US" sz="2400" b="1" dirty="0" smtClean="0"/>
              <a:t> </a:t>
            </a:r>
            <a:r>
              <a:rPr lang="en-US" sz="2400" b="1" dirty="0" err="1" smtClean="0"/>
              <a:t>présentation</a:t>
            </a:r>
            <a:r>
              <a:rPr lang="en-US" sz="2400" b="1" dirty="0" smtClean="0"/>
              <a:t> </a:t>
            </a:r>
            <a:r>
              <a:rPr lang="en-US" sz="2400" b="1" dirty="0" err="1" smtClean="0"/>
              <a:t>politique</a:t>
            </a:r>
            <a:r>
              <a:rPr lang="en-US" sz="2400" b="1" dirty="0" smtClean="0"/>
              <a:t> et  </a:t>
            </a:r>
            <a:r>
              <a:rPr lang="en-US" sz="2400" b="1" dirty="0" err="1" smtClean="0"/>
              <a:t>méthodologique</a:t>
            </a:r>
            <a:r>
              <a:rPr lang="en-US" sz="2400" b="1" dirty="0"/>
              <a:t> </a:t>
            </a:r>
            <a:r>
              <a:rPr lang="en-US" sz="2400" b="1" dirty="0" smtClean="0"/>
              <a:t>du </a:t>
            </a:r>
            <a:r>
              <a:rPr lang="en-US" sz="2400" b="1" dirty="0" err="1" smtClean="0"/>
              <a:t>suivi</a:t>
            </a:r>
            <a:r>
              <a:rPr lang="en-US" sz="2400" b="1" dirty="0" smtClean="0"/>
              <a:t> des dossiers “</a:t>
            </a:r>
            <a:r>
              <a:rPr lang="en-US" sz="2400" b="1" dirty="0" err="1" smtClean="0"/>
              <a:t>sportifs</a:t>
            </a:r>
            <a:r>
              <a:rPr lang="en-US" sz="2400" b="1" dirty="0" smtClean="0"/>
              <a:t>” </a:t>
            </a:r>
            <a:r>
              <a:rPr lang="en-US" sz="2400" b="1" dirty="0" err="1" smtClean="0"/>
              <a:t>sur</a:t>
            </a:r>
            <a:r>
              <a:rPr lang="en-US" sz="2400" b="1" dirty="0" smtClean="0"/>
              <a:t> </a:t>
            </a:r>
            <a:r>
              <a:rPr lang="en-US" sz="2400" b="1" dirty="0" err="1" smtClean="0"/>
              <a:t>une</a:t>
            </a:r>
            <a:r>
              <a:rPr lang="en-US" sz="2400" b="1" dirty="0" smtClean="0"/>
              <a:t> </a:t>
            </a:r>
            <a:r>
              <a:rPr lang="en-US" sz="2400" b="1" dirty="0" err="1" smtClean="0"/>
              <a:t>académie</a:t>
            </a:r>
            <a:r>
              <a:rPr lang="en-US" sz="2400" b="1" dirty="0" smtClean="0"/>
              <a:t>,  </a:t>
            </a:r>
            <a:r>
              <a:rPr lang="en-US" sz="2400" b="1" dirty="0" err="1" smtClean="0"/>
              <a:t>ainsi</a:t>
            </a:r>
            <a:r>
              <a:rPr lang="en-US" sz="2400" b="1" dirty="0" smtClean="0"/>
              <a:t> </a:t>
            </a:r>
            <a:r>
              <a:rPr lang="en-US" sz="2400" b="1" dirty="0" err="1" smtClean="0"/>
              <a:t>qu’à</a:t>
            </a:r>
            <a:r>
              <a:rPr lang="en-US" sz="2400" b="1" dirty="0" smtClean="0"/>
              <a:t> travers </a:t>
            </a:r>
            <a:r>
              <a:rPr lang="en-US" sz="2400" b="1" dirty="0" err="1" smtClean="0"/>
              <a:t>ces</a:t>
            </a:r>
            <a:r>
              <a:rPr lang="en-US" sz="2400" b="1" dirty="0" smtClean="0"/>
              <a:t> 5 illustrations </a:t>
            </a:r>
            <a:r>
              <a:rPr lang="en-US" sz="2400" b="1" dirty="0" err="1" smtClean="0"/>
              <a:t>ponctuelles</a:t>
            </a:r>
            <a:r>
              <a:rPr lang="en-US" sz="2400" b="1" dirty="0"/>
              <a:t> </a:t>
            </a:r>
            <a:r>
              <a:rPr lang="en-US" sz="2400" b="1" dirty="0" err="1" smtClean="0"/>
              <a:t>ou</a:t>
            </a:r>
            <a:r>
              <a:rPr lang="en-US" sz="2400" b="1" dirty="0" smtClean="0"/>
              <a:t> </a:t>
            </a:r>
            <a:r>
              <a:rPr lang="en-US" sz="2400" b="1" dirty="0" err="1" smtClean="0"/>
              <a:t>annuelles</a:t>
            </a:r>
            <a:r>
              <a:rPr lang="en-US" sz="2400" b="1" dirty="0" smtClean="0"/>
              <a:t>, </a:t>
            </a:r>
            <a:r>
              <a:rPr lang="en-US" sz="2400" b="1" dirty="0" err="1" smtClean="0"/>
              <a:t>en</a:t>
            </a:r>
            <a:r>
              <a:rPr lang="en-US" sz="2400" b="1" dirty="0" smtClean="0"/>
              <a:t> </a:t>
            </a:r>
            <a:r>
              <a:rPr lang="en-US" sz="2400" b="1" dirty="0" err="1" smtClean="0"/>
              <a:t>établissement</a:t>
            </a:r>
            <a:r>
              <a:rPr lang="en-US" sz="2400" b="1" dirty="0" smtClean="0"/>
              <a:t> </a:t>
            </a:r>
            <a:r>
              <a:rPr lang="en-US" sz="2400" b="1" dirty="0" err="1" smtClean="0"/>
              <a:t>ou</a:t>
            </a:r>
            <a:r>
              <a:rPr lang="en-US" sz="2400" b="1" dirty="0" smtClean="0"/>
              <a:t> </a:t>
            </a:r>
            <a:r>
              <a:rPr lang="en-US" sz="2400" b="1" dirty="0" err="1" smtClean="0"/>
              <a:t>en</a:t>
            </a:r>
            <a:r>
              <a:rPr lang="en-US" sz="2400" b="1" dirty="0" smtClean="0"/>
              <a:t> </a:t>
            </a:r>
            <a:r>
              <a:rPr lang="en-US" sz="2400" b="1" dirty="0" err="1" smtClean="0"/>
              <a:t>académie</a:t>
            </a:r>
            <a:r>
              <a:rPr lang="en-US" sz="2400" b="1" dirty="0" smtClean="0"/>
              <a:t>, </a:t>
            </a:r>
            <a:r>
              <a:rPr lang="en-US" sz="2400" b="1" dirty="0" err="1" smtClean="0"/>
              <a:t>en</a:t>
            </a:r>
            <a:r>
              <a:rPr lang="en-US" sz="2400" b="1" dirty="0" smtClean="0"/>
              <a:t> EPS </a:t>
            </a:r>
            <a:r>
              <a:rPr lang="en-US" sz="2400" b="1" dirty="0" err="1" smtClean="0"/>
              <a:t>ou</a:t>
            </a:r>
            <a:r>
              <a:rPr lang="en-US" sz="2400" b="1" dirty="0" smtClean="0"/>
              <a:t> </a:t>
            </a:r>
            <a:r>
              <a:rPr lang="en-US" sz="2400" b="1" dirty="0" err="1" smtClean="0"/>
              <a:t>en</a:t>
            </a:r>
            <a:r>
              <a:rPr lang="en-US" sz="2400" b="1" dirty="0" smtClean="0"/>
              <a:t> </a:t>
            </a:r>
            <a:r>
              <a:rPr lang="en-US" sz="2400" b="1" dirty="0" err="1" smtClean="0"/>
              <a:t>complément</a:t>
            </a:r>
            <a:r>
              <a:rPr lang="en-US" sz="2400" b="1" dirty="0" smtClean="0"/>
              <a:t> de </a:t>
            </a:r>
            <a:r>
              <a:rPr lang="en-US" sz="2400" b="1" dirty="0" err="1" smtClean="0"/>
              <a:t>celle</a:t>
            </a:r>
            <a:r>
              <a:rPr lang="en-US" sz="2400" b="1" dirty="0" smtClean="0"/>
              <a:t>-ci, nous </a:t>
            </a:r>
            <a:r>
              <a:rPr lang="en-US" sz="2400" b="1" dirty="0" err="1" smtClean="0"/>
              <a:t>espérons</a:t>
            </a:r>
            <a:r>
              <a:rPr lang="en-US" sz="2400" b="1" dirty="0" smtClean="0"/>
              <a:t> </a:t>
            </a:r>
            <a:r>
              <a:rPr lang="en-US" sz="2400" b="1" dirty="0" err="1" smtClean="0"/>
              <a:t>avoir</a:t>
            </a:r>
            <a:r>
              <a:rPr lang="en-US" sz="2400" b="1" dirty="0" smtClean="0"/>
              <a:t> </a:t>
            </a:r>
            <a:r>
              <a:rPr lang="en-US" sz="2400" b="1" dirty="0" err="1" smtClean="0"/>
              <a:t>montré</a:t>
            </a:r>
            <a:r>
              <a:rPr lang="en-US" sz="2400" b="1" dirty="0" smtClean="0"/>
              <a:t> la plus-value et la </a:t>
            </a:r>
            <a:r>
              <a:rPr lang="en-US" sz="2400" b="1" dirty="0" err="1" smtClean="0"/>
              <a:t>richesse</a:t>
            </a:r>
            <a:r>
              <a:rPr lang="en-US" sz="2400" b="1" dirty="0" smtClean="0"/>
              <a:t> </a:t>
            </a:r>
            <a:r>
              <a:rPr lang="en-US" sz="2400" b="1" dirty="0" err="1" smtClean="0"/>
              <a:t>que</a:t>
            </a:r>
            <a:r>
              <a:rPr lang="en-US" sz="2400" b="1" dirty="0" smtClean="0"/>
              <a:t> le sport et </a:t>
            </a:r>
            <a:r>
              <a:rPr lang="en-US" sz="2400" b="1" dirty="0" err="1" smtClean="0"/>
              <a:t>toutes</a:t>
            </a:r>
            <a:r>
              <a:rPr lang="en-US" sz="2400" b="1" dirty="0" smtClean="0"/>
              <a:t> </a:t>
            </a:r>
            <a:r>
              <a:rPr lang="en-US" sz="2400" b="1" dirty="0" err="1" smtClean="0"/>
              <a:t>ses</a:t>
            </a:r>
            <a:r>
              <a:rPr lang="en-US" sz="2400" b="1" dirty="0" smtClean="0"/>
              <a:t> </a:t>
            </a:r>
            <a:r>
              <a:rPr lang="en-US" sz="2400" b="1" dirty="0" err="1" smtClean="0"/>
              <a:t>déclinaisons</a:t>
            </a:r>
            <a:r>
              <a:rPr lang="en-US" sz="2400" b="1" dirty="0" smtClean="0"/>
              <a:t> </a:t>
            </a:r>
            <a:r>
              <a:rPr lang="en-US" sz="2400" b="1" dirty="0" err="1" smtClean="0"/>
              <a:t>peuvent</a:t>
            </a:r>
            <a:r>
              <a:rPr lang="en-US" sz="2400" b="1" dirty="0" smtClean="0"/>
              <a:t> </a:t>
            </a:r>
            <a:r>
              <a:rPr lang="en-US" sz="2400" b="1" dirty="0" err="1" smtClean="0"/>
              <a:t>apporter</a:t>
            </a:r>
            <a:r>
              <a:rPr lang="en-US" sz="2400" b="1" dirty="0" smtClean="0"/>
              <a:t> à </a:t>
            </a:r>
            <a:r>
              <a:rPr lang="en-US" sz="2400" b="1" dirty="0" err="1" smtClean="0"/>
              <a:t>l’élève</a:t>
            </a:r>
            <a:r>
              <a:rPr lang="en-US" sz="2400" b="1" dirty="0" smtClean="0"/>
              <a:t>, à condition </a:t>
            </a:r>
            <a:r>
              <a:rPr lang="en-US" sz="2400" b="1" dirty="0" err="1" smtClean="0"/>
              <a:t>que</a:t>
            </a:r>
            <a:r>
              <a:rPr lang="en-US" sz="2400" b="1" dirty="0" smtClean="0"/>
              <a:t> </a:t>
            </a:r>
            <a:r>
              <a:rPr lang="en-US" sz="2400" b="1" dirty="0" err="1" smtClean="0"/>
              <a:t>cela</a:t>
            </a:r>
            <a:r>
              <a:rPr lang="en-US" sz="2400" b="1" dirty="0" smtClean="0"/>
              <a:t> se </a:t>
            </a:r>
            <a:r>
              <a:rPr lang="en-US" sz="2400" b="1" dirty="0" err="1" smtClean="0"/>
              <a:t>gère</a:t>
            </a:r>
            <a:r>
              <a:rPr lang="en-US" sz="2400" b="1" dirty="0" smtClean="0"/>
              <a:t> </a:t>
            </a:r>
            <a:r>
              <a:rPr lang="en-US" sz="2400" b="1" dirty="0" err="1" smtClean="0"/>
              <a:t>sur</a:t>
            </a:r>
            <a:r>
              <a:rPr lang="en-US" sz="2400" b="1" dirty="0" smtClean="0"/>
              <a:t> du long </a:t>
            </a:r>
            <a:r>
              <a:rPr lang="en-US" sz="2400" b="1" dirty="0" err="1" smtClean="0"/>
              <a:t>terme</a:t>
            </a:r>
            <a:r>
              <a:rPr lang="en-US" sz="2400" b="1" dirty="0" smtClean="0"/>
              <a:t>…</a:t>
            </a:r>
          </a:p>
          <a:p>
            <a:pPr eaLnBrk="1" hangingPunct="1">
              <a:spcBef>
                <a:spcPct val="0"/>
              </a:spcBef>
              <a:buFont typeface="Arial" panose="020B0604020202020204" pitchFamily="34" charset="0"/>
              <a:buChar char="•"/>
            </a:pPr>
            <a:endParaRPr lang="en-US" sz="2400" b="1" dirty="0" smtClean="0"/>
          </a:p>
        </p:txBody>
      </p:sp>
      <p:sp>
        <p:nvSpPr>
          <p:cNvPr id="4" name="Rectangle 3"/>
          <p:cNvSpPr>
            <a:spLocks noGrp="1" noChangeArrowheads="1"/>
          </p:cNvSpPr>
          <p:nvPr>
            <p:ph type="title" idx="4294967295"/>
          </p:nvPr>
        </p:nvSpPr>
        <p:spPr>
          <a:xfrm>
            <a:off x="0" y="0"/>
            <a:ext cx="9144000" cy="1195388"/>
          </a:xfrm>
        </p:spPr>
        <p:txBody>
          <a:bodyPr/>
          <a:lstStyle/>
          <a:p>
            <a:pPr eaLnBrk="1" hangingPunct="1">
              <a:defRPr/>
            </a:pPr>
            <a:r>
              <a:rPr lang="en-US" sz="2800" dirty="0" smtClean="0">
                <a:solidFill>
                  <a:srgbClr val="FFFF00"/>
                </a:solidFill>
                <a:sym typeface="Arial Black" charset="0"/>
              </a:rPr>
              <a:t>CONCLUSION</a:t>
            </a:r>
            <a:endParaRPr lang="en-US" sz="2800" dirty="0">
              <a:solidFill>
                <a:srgbClr val="FFFF00"/>
              </a:solidFill>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extLst>
      <p:ext uri="{BB962C8B-B14F-4D97-AF65-F5344CB8AC3E}">
        <p14:creationId xmlns:p14="http://schemas.microsoft.com/office/powerpoint/2010/main" val="3051797602"/>
      </p:ext>
    </p:extLst>
  </p:cSld>
  <p:clrMapOvr>
    <a:masterClrMapping/>
  </p:clrMapOvr>
  <p:transition spd="med">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1"/>
          <p:cNvPicPr>
            <a:picLocks noChangeAspect="1" noChangeArrowheads="1"/>
          </p:cNvPicPr>
          <p:nvPr/>
        </p:nvPicPr>
        <p:blipFill>
          <a:blip r:embed="rId3"/>
          <a:srcRect/>
          <a:stretch>
            <a:fillRect/>
          </a:stretch>
        </p:blipFill>
        <p:spPr bwMode="auto">
          <a:xfrm>
            <a:off x="-36513" y="-26988"/>
            <a:ext cx="9178926" cy="1382713"/>
          </a:xfrm>
          <a:prstGeom prst="rect">
            <a:avLst/>
          </a:prstGeom>
          <a:noFill/>
          <a:ln w="9525">
            <a:noFill/>
            <a:miter lim="800000"/>
            <a:headEnd/>
            <a:tailEnd/>
          </a:ln>
        </p:spPr>
      </p:pic>
      <p:sp>
        <p:nvSpPr>
          <p:cNvPr id="55298" name="Rectangle 3"/>
          <p:cNvSpPr>
            <a:spLocks noGrp="1" noChangeArrowheads="1"/>
          </p:cNvSpPr>
          <p:nvPr>
            <p:ph type="body" idx="1"/>
          </p:nvPr>
        </p:nvSpPr>
        <p:spPr>
          <a:xfrm>
            <a:off x="611560" y="3284984"/>
            <a:ext cx="7993063" cy="1081088"/>
          </a:xfrm>
        </p:spPr>
        <p:txBody>
          <a:bodyPr/>
          <a:lstStyle/>
          <a:p>
            <a:pPr marL="0" indent="0" algn="ctr" eaLnBrk="1" hangingPunct="1">
              <a:spcBef>
                <a:spcPct val="0"/>
              </a:spcBef>
              <a:buFont typeface="Arial" charset="0"/>
              <a:buNone/>
            </a:pPr>
            <a:r>
              <a:rPr lang="en-US" sz="4000" b="1" dirty="0" smtClean="0"/>
              <a:t>Je </a:t>
            </a:r>
            <a:r>
              <a:rPr lang="en-US" sz="4000" b="1" dirty="0" err="1" smtClean="0"/>
              <a:t>vous</a:t>
            </a:r>
            <a:r>
              <a:rPr lang="en-US" sz="4000" b="1" dirty="0" smtClean="0"/>
              <a:t> </a:t>
            </a:r>
            <a:r>
              <a:rPr lang="en-US" sz="4000" b="1" dirty="0" err="1" smtClean="0"/>
              <a:t>remercie</a:t>
            </a:r>
            <a:r>
              <a:rPr lang="en-US" sz="4000" b="1" dirty="0" smtClean="0"/>
              <a:t> de </a:t>
            </a:r>
            <a:r>
              <a:rPr lang="en-US" sz="4000" b="1" dirty="0" err="1" smtClean="0"/>
              <a:t>votre</a:t>
            </a:r>
            <a:r>
              <a:rPr lang="en-US" sz="4000" b="1" dirty="0" smtClean="0"/>
              <a:t> attention</a:t>
            </a:r>
          </a:p>
        </p:txBody>
      </p:sp>
      <p:pic>
        <p:nvPicPr>
          <p:cNvPr id="4"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107504" y="1340768"/>
            <a:ext cx="8928992" cy="5400600"/>
          </a:xfrm>
        </p:spPr>
        <p:txBody>
          <a:bodyPr/>
          <a:lstStyle/>
          <a:p>
            <a:pPr>
              <a:lnSpc>
                <a:spcPct val="200000"/>
              </a:lnSpc>
              <a:buFont typeface="Arial" panose="020B0604020202020204" pitchFamily="34" charset="0"/>
              <a:buChar char="•"/>
              <a:defRPr/>
            </a:pPr>
            <a:r>
              <a:rPr lang="fr-FR" sz="2400" b="1" dirty="0" smtClean="0">
                <a:sym typeface="Calibri" charset="0"/>
              </a:rPr>
              <a:t>IA IPR EPS / DAAS</a:t>
            </a:r>
          </a:p>
          <a:p>
            <a:pPr>
              <a:lnSpc>
                <a:spcPct val="200000"/>
              </a:lnSpc>
              <a:buFont typeface="Arial" panose="020B0604020202020204" pitchFamily="34" charset="0"/>
              <a:buChar char="•"/>
              <a:defRPr/>
            </a:pPr>
            <a:r>
              <a:rPr lang="fr-FR" sz="2400" b="1" dirty="0" smtClean="0">
                <a:sym typeface="Calibri" charset="0"/>
              </a:rPr>
              <a:t>CONDITIONS DE CRÉATION DE LA DÉL</a:t>
            </a:r>
            <a:r>
              <a:rPr lang="fr-FR" sz="2400" b="1" dirty="0">
                <a:sym typeface="Calibri" charset="0"/>
              </a:rPr>
              <a:t>É</a:t>
            </a:r>
            <a:r>
              <a:rPr lang="fr-FR" sz="2400" b="1" dirty="0" smtClean="0">
                <a:sym typeface="Calibri" charset="0"/>
              </a:rPr>
              <a:t>GATION ACAD</a:t>
            </a:r>
            <a:r>
              <a:rPr lang="fr-FR" sz="2400" b="1" dirty="0">
                <a:sym typeface="Calibri" charset="0"/>
              </a:rPr>
              <a:t>É</a:t>
            </a:r>
            <a:r>
              <a:rPr lang="fr-FR" sz="2400" b="1" dirty="0" smtClean="0">
                <a:sym typeface="Calibri" charset="0"/>
              </a:rPr>
              <a:t>MIQUE A L’ACTION SPORTIVE</a:t>
            </a:r>
          </a:p>
          <a:p>
            <a:pPr>
              <a:lnSpc>
                <a:spcPct val="200000"/>
              </a:lnSpc>
              <a:buFont typeface="Arial" panose="020B0604020202020204" pitchFamily="34" charset="0"/>
              <a:buChar char="•"/>
              <a:defRPr/>
            </a:pPr>
            <a:r>
              <a:rPr lang="fr-FR" sz="2400" b="1" dirty="0" smtClean="0">
                <a:sym typeface="Calibri" charset="0"/>
              </a:rPr>
              <a:t>MOYENS AU SERVICE DE LA DAAS</a:t>
            </a:r>
          </a:p>
          <a:p>
            <a:pPr>
              <a:buFont typeface="Arial" panose="020B0604020202020204" pitchFamily="34" charset="0"/>
              <a:buChar char="•"/>
              <a:defRPr/>
            </a:pPr>
            <a:r>
              <a:rPr lang="fr-FR" sz="2400" b="1" dirty="0" smtClean="0">
                <a:sym typeface="Calibri" charset="0"/>
              </a:rPr>
              <a:t>OBJECTIFS FIX</a:t>
            </a:r>
            <a:r>
              <a:rPr lang="fr-FR" sz="2400" b="1" dirty="0">
                <a:sym typeface="Calibri" charset="0"/>
              </a:rPr>
              <a:t>É</a:t>
            </a:r>
            <a:r>
              <a:rPr lang="fr-FR" sz="2400" b="1" dirty="0" smtClean="0">
                <a:sym typeface="Calibri" charset="0"/>
              </a:rPr>
              <a:t>S PAR LE RECTEUR:</a:t>
            </a:r>
          </a:p>
          <a:p>
            <a:pPr marL="819150" lvl="1" indent="-457200">
              <a:buFont typeface="+mj-lt"/>
              <a:buAutoNum type="arabicPeriod"/>
              <a:defRPr/>
            </a:pPr>
            <a:r>
              <a:rPr lang="fr-FR" sz="1400" b="1" dirty="0" smtClean="0">
                <a:sym typeface="Calibri" charset="0"/>
              </a:rPr>
              <a:t>Être le référent académique identifié auprès des partenaires institutionnels sportifs</a:t>
            </a:r>
          </a:p>
          <a:p>
            <a:pPr marL="819150" lvl="1" indent="-457200">
              <a:buFont typeface="+mj-lt"/>
              <a:buAutoNum type="arabicPeriod"/>
              <a:defRPr/>
            </a:pPr>
            <a:r>
              <a:rPr lang="fr-FR" sz="1400" b="1" dirty="0" smtClean="0">
                <a:sym typeface="Calibri" charset="0"/>
              </a:rPr>
              <a:t>Intégrer l’action sportive au sein du Projet Académique pour en augmenter sa pertinence et son pilotage</a:t>
            </a:r>
          </a:p>
          <a:p>
            <a:pPr>
              <a:buFont typeface="Arial" panose="020B0604020202020204" pitchFamily="34" charset="0"/>
              <a:buChar char="•"/>
              <a:defRPr/>
            </a:pPr>
            <a:r>
              <a:rPr lang="fr-FR" sz="2400" b="1" dirty="0">
                <a:sym typeface="Calibri" charset="0"/>
              </a:rPr>
              <a:t>DÉFINITION </a:t>
            </a:r>
            <a:r>
              <a:rPr lang="fr-FR" sz="2400" b="1" dirty="0" smtClean="0">
                <a:sym typeface="Calibri" charset="0"/>
              </a:rPr>
              <a:t>DE L’ACTION SPORTIVE:</a:t>
            </a:r>
          </a:p>
          <a:p>
            <a:pPr lvl="1">
              <a:buFont typeface="Arial" panose="020B0604020202020204" pitchFamily="34" charset="0"/>
              <a:buChar char="•"/>
              <a:defRPr/>
            </a:pPr>
            <a:r>
              <a:rPr lang="fr-FR" sz="1400" b="1" dirty="0" smtClean="0">
                <a:sym typeface="Calibri" charset="0"/>
              </a:rPr>
              <a:t>Toute action pilotée au plan national, académique ou local, en lien avec l’activité sportive et en complément de l’EPS dispensée dans les établissements scolaires</a:t>
            </a:r>
          </a:p>
          <a:p>
            <a:pPr lvl="1">
              <a:lnSpc>
                <a:spcPct val="200000"/>
              </a:lnSpc>
              <a:buFont typeface="Arial" panose="020B0604020202020204" pitchFamily="34" charset="0"/>
              <a:buChar char="•"/>
              <a:defRPr/>
            </a:pPr>
            <a:endParaRPr lang="fr-FR" sz="2000" b="1" dirty="0" smtClean="0">
              <a:sym typeface="Calibri" charset="0"/>
            </a:endParaRPr>
          </a:p>
          <a:p>
            <a:pPr marL="0" indent="0">
              <a:buNone/>
              <a:defRPr/>
            </a:pPr>
            <a:endParaRPr lang="fr-FR" sz="1800" b="1" dirty="0" smtClean="0">
              <a:sym typeface="Calibri" charset="0"/>
            </a:endParaRP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LÉGITIMITÉ DE MA PRÉSENCE</a:t>
            </a:r>
            <a:endParaRPr lang="en-US" sz="2800" dirty="0">
              <a:sym typeface="Arial Black" charset="0"/>
            </a:endParaRPr>
          </a:p>
        </p:txBody>
      </p:sp>
      <p:pic>
        <p:nvPicPr>
          <p:cNvPr id="6"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extLst>
      <p:ext uri="{BB962C8B-B14F-4D97-AF65-F5344CB8AC3E}">
        <p14:creationId xmlns:p14="http://schemas.microsoft.com/office/powerpoint/2010/main" val="2170748445"/>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179388" y="1484784"/>
            <a:ext cx="8861385" cy="5256584"/>
          </a:xfrm>
        </p:spPr>
        <p:txBody>
          <a:bodyPr/>
          <a:lstStyle/>
          <a:p>
            <a:pPr marL="73025" lvl="1" indent="0">
              <a:buNone/>
              <a:defRPr/>
            </a:pPr>
            <a:endParaRPr lang="fr-FR" sz="1800" b="1" dirty="0" smtClean="0">
              <a:solidFill>
                <a:srgbClr val="000000"/>
              </a:solidFill>
              <a:sym typeface="Calibri" charset="0"/>
            </a:endParaRPr>
          </a:p>
          <a:p>
            <a:pPr marL="358775" lvl="1">
              <a:lnSpc>
                <a:spcPct val="200000"/>
              </a:lnSpc>
              <a:buFont typeface="Arial" panose="020B0604020202020204" pitchFamily="34" charset="0"/>
              <a:buChar char="•"/>
              <a:defRPr/>
            </a:pPr>
            <a:r>
              <a:rPr lang="fr-FR" sz="2400" b="1" dirty="0" smtClean="0">
                <a:solidFill>
                  <a:srgbClr val="000000"/>
                </a:solidFill>
                <a:sym typeface="Calibri" charset="0"/>
              </a:rPr>
              <a:t>NÉCESSITÉ DE  FORMALISER UN PROJET ACADÉMIQUE à L’ACTION SPORTIVE ET D’EN DÉFINIR SES ENJEUX</a:t>
            </a:r>
          </a:p>
          <a:p>
            <a:pPr marL="358775" lvl="1">
              <a:lnSpc>
                <a:spcPct val="200000"/>
              </a:lnSpc>
              <a:buFont typeface="Arial" panose="020B0604020202020204" pitchFamily="34" charset="0"/>
              <a:buChar char="•"/>
              <a:defRPr/>
            </a:pPr>
            <a:r>
              <a:rPr lang="fr-FR" sz="2400" b="1" dirty="0" smtClean="0">
                <a:solidFill>
                  <a:srgbClr val="000000"/>
                </a:solidFill>
                <a:sym typeface="Calibri" charset="0"/>
              </a:rPr>
              <a:t>ILLUSTRATION DES DOMAINES D’INTERVENTION DANS LE CADRE DU PAAS</a:t>
            </a:r>
          </a:p>
          <a:p>
            <a:pPr marL="815975" lvl="2" indent="-342900">
              <a:buFont typeface="+mj-lt"/>
              <a:buAutoNum type="arabicPeriod"/>
              <a:defRPr/>
            </a:pPr>
            <a:r>
              <a:rPr lang="fr-FR" sz="1800" b="1" dirty="0" smtClean="0">
                <a:solidFill>
                  <a:srgbClr val="000000"/>
                </a:solidFill>
                <a:sym typeface="Calibri" charset="0"/>
              </a:rPr>
              <a:t>LE SHN</a:t>
            </a:r>
          </a:p>
          <a:p>
            <a:pPr marL="815975" lvl="2" indent="-342900">
              <a:buFont typeface="+mj-lt"/>
              <a:buAutoNum type="arabicPeriod"/>
              <a:defRPr/>
            </a:pPr>
            <a:r>
              <a:rPr lang="fr-FR" sz="1800" b="1" dirty="0" smtClean="0">
                <a:solidFill>
                  <a:srgbClr val="000000"/>
                </a:solidFill>
                <a:sym typeface="Calibri" charset="0"/>
              </a:rPr>
              <a:t>LE SUIVI DES SSS</a:t>
            </a:r>
          </a:p>
          <a:p>
            <a:pPr marL="815975" lvl="2" indent="-342900">
              <a:buFont typeface="+mj-lt"/>
              <a:buAutoNum type="arabicPeriod"/>
              <a:defRPr/>
            </a:pPr>
            <a:r>
              <a:rPr lang="fr-FR" sz="1800" b="1" dirty="0" smtClean="0">
                <a:solidFill>
                  <a:srgbClr val="000000"/>
                </a:solidFill>
                <a:sym typeface="Calibri" charset="0"/>
              </a:rPr>
              <a:t>LES CER</a:t>
            </a:r>
          </a:p>
          <a:p>
            <a:pPr marL="815975" lvl="2" indent="-342900">
              <a:buFont typeface="+mj-lt"/>
              <a:buAutoNum type="arabicPeriod"/>
              <a:defRPr/>
            </a:pPr>
            <a:r>
              <a:rPr lang="fr-FR" sz="1800" b="1" dirty="0" smtClean="0">
                <a:solidFill>
                  <a:srgbClr val="000000"/>
                </a:solidFill>
                <a:sym typeface="Calibri" charset="0"/>
              </a:rPr>
              <a:t>LES EXPERIMENTATIONS SPORTIVES</a:t>
            </a:r>
          </a:p>
          <a:p>
            <a:pPr marL="815975" lvl="2" indent="-342900">
              <a:buFont typeface="+mj-lt"/>
              <a:buAutoNum type="arabicPeriod"/>
              <a:defRPr/>
            </a:pPr>
            <a:r>
              <a:rPr lang="fr-FR" sz="1800" b="1" dirty="0" smtClean="0">
                <a:solidFill>
                  <a:srgbClr val="000000"/>
                </a:solidFill>
                <a:sym typeface="Calibri" charset="0"/>
              </a:rPr>
              <a:t>LE SUIVI DU SPORT SCOLAIRE</a:t>
            </a: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Le PAAS</a:t>
            </a:r>
            <a:endParaRPr lang="en-US" sz="2800" dirty="0">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4">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5504" y="20637"/>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183789" y="1484784"/>
            <a:ext cx="8856984" cy="5040560"/>
          </a:xfrm>
        </p:spPr>
        <p:txBody>
          <a:bodyPr/>
          <a:lstStyle/>
          <a:p>
            <a:pPr marL="73025" lvl="1" indent="0">
              <a:buNone/>
              <a:defRPr/>
            </a:pPr>
            <a:endParaRPr lang="fr-FR" sz="1800" b="1" dirty="0" smtClean="0">
              <a:solidFill>
                <a:srgbClr val="000000"/>
              </a:solidFill>
              <a:sym typeface="Calibri" charset="0"/>
            </a:endParaRPr>
          </a:p>
          <a:p>
            <a:pPr marL="358775" lvl="1">
              <a:buFont typeface="Arial" panose="020B0604020202020204" pitchFamily="34" charset="0"/>
              <a:buChar char="•"/>
              <a:defRPr/>
            </a:pPr>
            <a:r>
              <a:rPr lang="fr-FR" sz="2400" b="1" dirty="0" smtClean="0">
                <a:solidFill>
                  <a:srgbClr val="000000"/>
                </a:solidFill>
                <a:sym typeface="Calibri" charset="0"/>
              </a:rPr>
              <a:t>PILOTAGE IDENTIQUE  (ASEU / PAAS )</a:t>
            </a:r>
          </a:p>
          <a:p>
            <a:pPr marL="358775" lvl="1">
              <a:buFont typeface="Arial" panose="020B0604020202020204" pitchFamily="34" charset="0"/>
              <a:buChar char="•"/>
              <a:defRPr/>
            </a:pPr>
            <a:r>
              <a:rPr lang="fr-FR" sz="2400" b="1" dirty="0" smtClean="0">
                <a:solidFill>
                  <a:srgbClr val="000000"/>
                </a:solidFill>
                <a:sym typeface="Calibri" charset="0"/>
              </a:rPr>
              <a:t>RÉPONDRE AUX QUESTIONS DE BASE:</a:t>
            </a:r>
          </a:p>
          <a:p>
            <a:pPr marL="930275" lvl="2" indent="-457200">
              <a:buFont typeface="+mj-lt"/>
              <a:buAutoNum type="arabicPeriod"/>
              <a:defRPr/>
            </a:pPr>
            <a:endParaRPr lang="fr-FR" sz="2000" b="1" dirty="0" smtClean="0">
              <a:solidFill>
                <a:srgbClr val="000000"/>
              </a:solidFill>
              <a:sym typeface="Calibri" charset="0"/>
            </a:endParaRPr>
          </a:p>
          <a:p>
            <a:pPr marL="930275" lvl="2" indent="-457200">
              <a:buFont typeface="+mj-lt"/>
              <a:buAutoNum type="arabicPeriod"/>
              <a:defRPr/>
            </a:pPr>
            <a:r>
              <a:rPr lang="fr-FR" sz="2000" b="1" dirty="0" smtClean="0">
                <a:solidFill>
                  <a:srgbClr val="000000"/>
                </a:solidFill>
                <a:sym typeface="Calibri" charset="0"/>
              </a:rPr>
              <a:t>QUOI: QUEL TYPE D’ACTION</a:t>
            </a:r>
          </a:p>
          <a:p>
            <a:pPr marL="930275" lvl="2" indent="-457200">
              <a:buFont typeface="+mj-lt"/>
              <a:buAutoNum type="arabicPeriod"/>
              <a:defRPr/>
            </a:pPr>
            <a:r>
              <a:rPr lang="fr-FR" sz="2000" b="1" dirty="0" smtClean="0">
                <a:solidFill>
                  <a:srgbClr val="000000"/>
                </a:solidFill>
                <a:sym typeface="Calibri" charset="0"/>
              </a:rPr>
              <a:t>QUAND: À QUEL MOMENT EST-IL OPPORTUN DE LA PRÉVOIR</a:t>
            </a:r>
          </a:p>
          <a:p>
            <a:pPr marL="930275" lvl="2" indent="-457200">
              <a:buFont typeface="+mj-lt"/>
              <a:buAutoNum type="arabicPeriod"/>
              <a:defRPr/>
            </a:pPr>
            <a:r>
              <a:rPr lang="fr-FR" sz="2000" b="1" dirty="0" smtClean="0">
                <a:solidFill>
                  <a:srgbClr val="000000"/>
                </a:solidFill>
                <a:sym typeface="Calibri" charset="0"/>
              </a:rPr>
              <a:t>POUR QUI: QUEL PUBLIC CIBLE</a:t>
            </a:r>
          </a:p>
          <a:p>
            <a:pPr marL="930275" lvl="2" indent="-457200">
              <a:buFont typeface="+mj-lt"/>
              <a:buAutoNum type="arabicPeriod"/>
              <a:defRPr/>
            </a:pPr>
            <a:r>
              <a:rPr lang="fr-FR" sz="2000" b="1" dirty="0" smtClean="0">
                <a:solidFill>
                  <a:srgbClr val="000000"/>
                </a:solidFill>
                <a:sym typeface="Calibri" charset="0"/>
              </a:rPr>
              <a:t>COMMENT: QUELS MOYENS MIS EN ŒUVRE</a:t>
            </a:r>
          </a:p>
          <a:p>
            <a:pPr marL="930275" lvl="2" indent="-457200">
              <a:buFont typeface="+mj-lt"/>
              <a:buAutoNum type="arabicPeriod"/>
              <a:defRPr/>
            </a:pPr>
            <a:r>
              <a:rPr lang="fr-FR" sz="2000" b="1" dirty="0" smtClean="0">
                <a:solidFill>
                  <a:srgbClr val="000000"/>
                </a:solidFill>
                <a:sym typeface="Calibri" charset="0"/>
              </a:rPr>
              <a:t>AVEC QUI: QUELS PARTENAIRES SOLLICITER</a:t>
            </a:r>
          </a:p>
          <a:p>
            <a:pPr marL="930275" lvl="2" indent="-457200">
              <a:buFont typeface="+mj-lt"/>
              <a:buAutoNum type="arabicPeriod"/>
              <a:defRPr/>
            </a:pPr>
            <a:r>
              <a:rPr lang="fr-FR" sz="2000" b="1" dirty="0" smtClean="0">
                <a:solidFill>
                  <a:srgbClr val="000000"/>
                </a:solidFill>
                <a:sym typeface="Calibri" charset="0"/>
              </a:rPr>
              <a:t>POURQUOI: QUELLE AMBITION VISER</a:t>
            </a:r>
          </a:p>
          <a:p>
            <a:pPr marL="930275" lvl="2" indent="-457200">
              <a:buFont typeface="+mj-lt"/>
              <a:buAutoNum type="arabicPeriod"/>
              <a:defRPr/>
            </a:pPr>
            <a:endParaRPr lang="fr-FR" sz="2000" b="1" dirty="0">
              <a:solidFill>
                <a:srgbClr val="000000"/>
              </a:solidFill>
              <a:sym typeface="Calibri" charset="0"/>
            </a:endParaRPr>
          </a:p>
          <a:p>
            <a:pPr marL="930275" lvl="2" indent="-457200">
              <a:buFont typeface="+mj-lt"/>
              <a:buAutoNum type="arabicPeriod"/>
              <a:defRPr/>
            </a:pPr>
            <a:r>
              <a:rPr lang="fr-FR" sz="2000" b="1" dirty="0" smtClean="0">
                <a:solidFill>
                  <a:srgbClr val="000000"/>
                </a:solidFill>
                <a:sym typeface="Calibri" charset="0"/>
              </a:rPr>
              <a:t>CE SERA ALORS LE TEMPS DE L’ÉVALUATION</a:t>
            </a: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PILOTAGE</a:t>
            </a:r>
            <a:endParaRPr lang="en-US" sz="2800" dirty="0">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251520" y="20637"/>
            <a:ext cx="1190625" cy="1200150"/>
          </a:xfrm>
          <a:prstGeom prst="rect">
            <a:avLst/>
          </a:prstGeom>
          <a:noFill/>
          <a:ln w="9525">
            <a:noFill/>
            <a:miter lim="800000"/>
            <a:headEnd/>
            <a:tailEnd/>
          </a:ln>
        </p:spPr>
      </p:pic>
      <p:pic>
        <p:nvPicPr>
          <p:cNvPr id="1026" name="Picture 2" descr="C:\Users\bmery1\Desktop\DAAS\ASEU\séminaire Paris\Capture.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6336" y="2852936"/>
            <a:ext cx="1505134"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350746"/>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194">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194">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194">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0" y="1412776"/>
            <a:ext cx="9040773" cy="5400600"/>
          </a:xfrm>
        </p:spPr>
        <p:txBody>
          <a:bodyPr/>
          <a:lstStyle/>
          <a:p>
            <a:pPr marL="73025" lvl="1" indent="0">
              <a:buNone/>
              <a:defRPr/>
            </a:pPr>
            <a:endParaRPr lang="fr-FR" sz="1800" b="1" dirty="0" smtClean="0">
              <a:solidFill>
                <a:srgbClr val="000000"/>
              </a:solidFill>
              <a:sym typeface="Calibri" charset="0"/>
            </a:endParaRPr>
          </a:p>
          <a:p>
            <a:pPr marL="358775" lvl="1">
              <a:lnSpc>
                <a:spcPct val="150000"/>
              </a:lnSpc>
              <a:buFont typeface="Arial" panose="020B0604020202020204" pitchFamily="34" charset="0"/>
              <a:buChar char="•"/>
              <a:defRPr/>
            </a:pPr>
            <a:r>
              <a:rPr lang="fr-FR" sz="2000" b="1" dirty="0" smtClean="0">
                <a:solidFill>
                  <a:srgbClr val="000000"/>
                </a:solidFill>
                <a:sym typeface="Calibri" charset="0"/>
              </a:rPr>
              <a:t>PERTINENCE DU CONCEPT D’ANNEE DU SPORT À L’ÉCOLE</a:t>
            </a:r>
          </a:p>
          <a:p>
            <a:pPr marL="358775" lvl="1">
              <a:lnSpc>
                <a:spcPct val="150000"/>
              </a:lnSpc>
              <a:buFont typeface="Arial" panose="020B0604020202020204" pitchFamily="34" charset="0"/>
              <a:buChar char="•"/>
              <a:defRPr/>
            </a:pPr>
            <a:r>
              <a:rPr lang="fr-FR" sz="2000" b="1" dirty="0" smtClean="0">
                <a:solidFill>
                  <a:srgbClr val="000000"/>
                </a:solidFill>
                <a:sym typeface="Calibri" charset="0"/>
              </a:rPr>
              <a:t>RÉSERVE SUR L’ASPECT ÉPHÉMÈRE</a:t>
            </a:r>
          </a:p>
          <a:p>
            <a:pPr marL="358775" lvl="1">
              <a:lnSpc>
                <a:spcPct val="150000"/>
              </a:lnSpc>
              <a:buFont typeface="Arial" panose="020B0604020202020204" pitchFamily="34" charset="0"/>
              <a:buChar char="•"/>
              <a:defRPr/>
            </a:pPr>
            <a:r>
              <a:rPr lang="fr-FR" sz="2000" b="1" dirty="0" smtClean="0">
                <a:solidFill>
                  <a:srgbClr val="000000"/>
                </a:solidFill>
                <a:sym typeface="Calibri" charset="0"/>
              </a:rPr>
              <a:t>CONSTRUIRE SUR LA DURÉE </a:t>
            </a:r>
          </a:p>
          <a:p>
            <a:pPr marL="358775" lvl="1">
              <a:lnSpc>
                <a:spcPct val="150000"/>
              </a:lnSpc>
              <a:buFont typeface="Arial" panose="020B0604020202020204" pitchFamily="34" charset="0"/>
              <a:buChar char="•"/>
              <a:defRPr/>
            </a:pPr>
            <a:r>
              <a:rPr lang="fr-FR" sz="2000" b="1" dirty="0" smtClean="0">
                <a:solidFill>
                  <a:srgbClr val="000000"/>
                </a:solidFill>
                <a:sym typeface="Calibri" charset="0"/>
              </a:rPr>
              <a:t>PROFITER DES ACTIONS PHARES POUR IMPULSER DES ACTIONS EN ACADÉMIE</a:t>
            </a:r>
          </a:p>
          <a:p>
            <a:pPr marL="358775" lvl="1">
              <a:lnSpc>
                <a:spcPct val="150000"/>
              </a:lnSpc>
              <a:buFont typeface="Arial" panose="020B0604020202020204" pitchFamily="34" charset="0"/>
              <a:buChar char="•"/>
              <a:defRPr/>
            </a:pPr>
            <a:r>
              <a:rPr lang="fr-FR" sz="2000" b="1" dirty="0" smtClean="0">
                <a:solidFill>
                  <a:srgbClr val="000000"/>
                </a:solidFill>
                <a:sym typeface="Calibri" charset="0"/>
              </a:rPr>
              <a:t>PISTES D’INTERVENTIONS: santé, double projet, climat scolaire, intégration de tous les élèves, valorisation des jeunes filles, ouverture sur l’extérieur, relation avec le monde associatif, valorisation de l’Association Sportive</a:t>
            </a:r>
          </a:p>
          <a:p>
            <a:pPr marL="358775" lvl="1">
              <a:lnSpc>
                <a:spcPct val="150000"/>
              </a:lnSpc>
              <a:buFont typeface="Arial" panose="020B0604020202020204" pitchFamily="34" charset="0"/>
              <a:buChar char="•"/>
              <a:defRPr/>
            </a:pPr>
            <a:r>
              <a:rPr lang="fr-FR" sz="2000" b="1" dirty="0" smtClean="0">
                <a:solidFill>
                  <a:srgbClr val="000000"/>
                </a:solidFill>
                <a:sym typeface="Calibri" charset="0"/>
              </a:rPr>
              <a:t>ASEU: n’est pas une fin en soi mais davantage un commencement à la prise de conscience des plus-values qu’apporte le sport, dans le cadre ou en complément de </a:t>
            </a:r>
            <a:r>
              <a:rPr lang="fr-FR" sz="2000" b="1" dirty="0">
                <a:solidFill>
                  <a:srgbClr val="000000"/>
                </a:solidFill>
                <a:sym typeface="Calibri" charset="0"/>
              </a:rPr>
              <a:t>l’EPS </a:t>
            </a:r>
            <a:endParaRPr lang="fr-FR" sz="2000" b="1" dirty="0" smtClean="0">
              <a:solidFill>
                <a:srgbClr val="000000"/>
              </a:solidFill>
              <a:sym typeface="Calibri" charset="0"/>
            </a:endParaRP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QUELQUES INTERROGATIONS…</a:t>
            </a:r>
            <a:endParaRPr lang="en-US" sz="2800" dirty="0">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extLst>
      <p:ext uri="{BB962C8B-B14F-4D97-AF65-F5344CB8AC3E}">
        <p14:creationId xmlns:p14="http://schemas.microsoft.com/office/powerpoint/2010/main" val="1358085851"/>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179388" y="1340768"/>
            <a:ext cx="8856984" cy="5517232"/>
          </a:xfrm>
        </p:spPr>
        <p:txBody>
          <a:bodyPr/>
          <a:lstStyle/>
          <a:p>
            <a:pPr marL="358775" lvl="1">
              <a:buFont typeface="Arial" panose="020B0604020202020204" pitchFamily="34" charset="0"/>
              <a:buChar char="•"/>
              <a:defRPr/>
            </a:pPr>
            <a:r>
              <a:rPr lang="fr-FR" sz="1800" b="1" dirty="0" smtClean="0">
                <a:solidFill>
                  <a:srgbClr val="000000"/>
                </a:solidFill>
                <a:sym typeface="Calibri" charset="0"/>
              </a:rPr>
              <a:t>EN ETABLISSEMENT: l’exemple du projet « MANGE DU SPORT » du collège Robert GOUPIL de BEAUGENCY (LOIRET)</a:t>
            </a:r>
          </a:p>
          <a:p>
            <a:r>
              <a:rPr lang="fr-FR" sz="1400" b="1" dirty="0"/>
              <a:t>Formation d'un citoyen actif, responsable et </a:t>
            </a:r>
            <a:r>
              <a:rPr lang="fr-FR" sz="1400" b="1" dirty="0" smtClean="0"/>
              <a:t>solidaire: </a:t>
            </a:r>
            <a:r>
              <a:rPr lang="fr-FR" sz="1400" dirty="0" smtClean="0"/>
              <a:t>Derrière </a:t>
            </a:r>
            <a:r>
              <a:rPr lang="fr-FR" sz="1400" dirty="0"/>
              <a:t>ces termes, </a:t>
            </a:r>
            <a:r>
              <a:rPr lang="fr-FR" sz="1400" dirty="0" smtClean="0"/>
              <a:t>toute </a:t>
            </a:r>
            <a:r>
              <a:rPr lang="fr-FR" sz="1400" dirty="0"/>
              <a:t>la </a:t>
            </a:r>
            <a:r>
              <a:rPr lang="fr-FR" sz="1400" b="1" dirty="0"/>
              <a:t>démarche de projet</a:t>
            </a:r>
            <a:r>
              <a:rPr lang="fr-FR" sz="1400" dirty="0"/>
              <a:t> dans laquelle sont impliqués tous les coaches </a:t>
            </a:r>
            <a:r>
              <a:rPr lang="fr-FR" sz="1400" dirty="0" smtClean="0"/>
              <a:t>acteurs du </a:t>
            </a:r>
            <a:r>
              <a:rPr lang="fr-FR" sz="1400" dirty="0"/>
              <a:t>projet. Montrer aux jeunes toutes les étapes qui existent entre une l'idée et sa mise en </a:t>
            </a:r>
            <a:r>
              <a:rPr lang="fr-FR" sz="1400" dirty="0" smtClean="0"/>
              <a:t>œuvre.</a:t>
            </a:r>
          </a:p>
          <a:p>
            <a:r>
              <a:rPr lang="fr-FR" sz="1400" b="1" dirty="0"/>
              <a:t>D'une simple rencontre... vers un lien </a:t>
            </a:r>
            <a:r>
              <a:rPr lang="fr-FR" sz="1400" b="1" dirty="0" smtClean="0"/>
              <a:t>profond, réel </a:t>
            </a:r>
            <a:r>
              <a:rPr lang="fr-FR" sz="1400" b="1" dirty="0"/>
              <a:t>et durable</a:t>
            </a:r>
            <a:r>
              <a:rPr lang="fr-FR" sz="1400" b="1" dirty="0" smtClean="0"/>
              <a:t>..</a:t>
            </a:r>
            <a:r>
              <a:rPr lang="fr-FR" sz="1400" dirty="0" smtClean="0"/>
              <a:t>.:L'évolution </a:t>
            </a:r>
            <a:r>
              <a:rPr lang="fr-FR" sz="1400" dirty="0"/>
              <a:t>des rapports entre les personnes au sein de notre société, </a:t>
            </a:r>
            <a:r>
              <a:rPr lang="fr-FR" sz="1400" dirty="0" smtClean="0"/>
              <a:t>communication virtuelle</a:t>
            </a:r>
            <a:r>
              <a:rPr lang="fr-FR" sz="1400" dirty="0"/>
              <a:t>, méfiance à l 'égard d'autrui, renferment sur soi, peur de la différence... a fait évoluer </a:t>
            </a:r>
            <a:r>
              <a:rPr lang="fr-FR" sz="1400" dirty="0" smtClean="0"/>
              <a:t>notre projet </a:t>
            </a:r>
            <a:r>
              <a:rPr lang="fr-FR" sz="1400" dirty="0"/>
              <a:t>depuis 2009. Nous sommes passés de l'organisation </a:t>
            </a:r>
            <a:r>
              <a:rPr lang="fr-FR" sz="1400" b="1" dirty="0"/>
              <a:t>d'événement ponctuels </a:t>
            </a:r>
            <a:r>
              <a:rPr lang="fr-FR" sz="1400" dirty="0"/>
              <a:t>ou le lien </a:t>
            </a:r>
            <a:r>
              <a:rPr lang="fr-FR" sz="1400" dirty="0" smtClean="0"/>
              <a:t>était réel </a:t>
            </a:r>
            <a:r>
              <a:rPr lang="fr-FR" sz="1400" dirty="0"/>
              <a:t>mais éphémère, </a:t>
            </a:r>
            <a:r>
              <a:rPr lang="fr-FR" sz="1400" b="1" dirty="0"/>
              <a:t>à l'organisation d'événements plus durables </a:t>
            </a:r>
            <a:r>
              <a:rPr lang="fr-FR" sz="1400" dirty="0"/>
              <a:t>(plusieurs rencontres), au </a:t>
            </a:r>
            <a:r>
              <a:rPr lang="fr-FR" sz="1400" dirty="0" smtClean="0"/>
              <a:t>moins sur </a:t>
            </a:r>
            <a:r>
              <a:rPr lang="fr-FR" sz="1400" dirty="0"/>
              <a:t>l'année scolaire qui cherche à créer des liens toujours réels, mais plus profonds et plus </a:t>
            </a:r>
            <a:r>
              <a:rPr lang="fr-FR" sz="1400" dirty="0" smtClean="0"/>
              <a:t>durables</a:t>
            </a:r>
          </a:p>
          <a:p>
            <a:r>
              <a:rPr lang="fr-FR" sz="1400" b="1" dirty="0"/>
              <a:t>Projet pour 2015-2016 : </a:t>
            </a:r>
            <a:r>
              <a:rPr lang="fr-FR" sz="1400" dirty="0"/>
              <a:t>Aller encore plus loin dans cette recherche </a:t>
            </a:r>
            <a:r>
              <a:rPr lang="fr-FR" sz="1400" dirty="0" smtClean="0"/>
              <a:t>de lien</a:t>
            </a:r>
            <a:r>
              <a:rPr lang="fr-FR" sz="1400" dirty="0"/>
              <a:t>...Conserver le caractère profonds réels et durables des liens que nous cherchons à créer, </a:t>
            </a:r>
            <a:r>
              <a:rPr lang="fr-FR" sz="1400" dirty="0" smtClean="0"/>
              <a:t>mais tenter </a:t>
            </a:r>
            <a:r>
              <a:rPr lang="fr-FR" sz="1400" dirty="0"/>
              <a:t>de faire converger tout au long de l'année, à travers de multiples rencontres, </a:t>
            </a:r>
            <a:r>
              <a:rPr lang="fr-FR" sz="1400" b="1" dirty="0"/>
              <a:t>quatre </a:t>
            </a:r>
            <a:r>
              <a:rPr lang="fr-FR" sz="1400" b="1" dirty="0" smtClean="0"/>
              <a:t>publics différents</a:t>
            </a:r>
            <a:r>
              <a:rPr lang="fr-FR" sz="1400" b="1" dirty="0"/>
              <a:t>, dont les chemins ne se seraient jamais croisés sans cette réflexion menée autour </a:t>
            </a:r>
            <a:r>
              <a:rPr lang="fr-FR" sz="1400" b="1" dirty="0" smtClean="0"/>
              <a:t>de l'activité </a:t>
            </a:r>
            <a:r>
              <a:rPr lang="fr-FR" sz="1400" b="1" dirty="0"/>
              <a:t>physique </a:t>
            </a:r>
            <a:r>
              <a:rPr lang="fr-FR" sz="1400" dirty="0"/>
              <a:t>et l'alimentation : </a:t>
            </a:r>
            <a:endParaRPr lang="fr-FR" sz="1400" dirty="0" smtClean="0"/>
          </a:p>
          <a:p>
            <a:r>
              <a:rPr lang="fr-FR" sz="1400" dirty="0" smtClean="0"/>
              <a:t>- </a:t>
            </a:r>
            <a:r>
              <a:rPr lang="fr-FR" sz="1400" dirty="0"/>
              <a:t>Jeunes enfants 0-3 </a:t>
            </a:r>
            <a:r>
              <a:rPr lang="fr-FR" sz="1400" dirty="0" smtClean="0"/>
              <a:t>ans; - </a:t>
            </a:r>
            <a:r>
              <a:rPr lang="fr-FR" sz="1400" dirty="0"/>
              <a:t>enfants en situation de </a:t>
            </a:r>
            <a:r>
              <a:rPr lang="fr-FR" sz="1400" dirty="0" smtClean="0"/>
              <a:t>handicap; - </a:t>
            </a:r>
            <a:r>
              <a:rPr lang="fr-FR" sz="1400" dirty="0"/>
              <a:t>collégiens (acteurs du projet MDS</a:t>
            </a:r>
            <a:r>
              <a:rPr lang="fr-FR" sz="1400" dirty="0" smtClean="0"/>
              <a:t>) - </a:t>
            </a:r>
            <a:r>
              <a:rPr lang="fr-FR" sz="1400" dirty="0"/>
              <a:t>résidents d'un foyer logement pour personnes </a:t>
            </a:r>
            <a:r>
              <a:rPr lang="fr-FR" sz="1400" dirty="0" smtClean="0"/>
              <a:t>âgées</a:t>
            </a:r>
          </a:p>
          <a:p>
            <a:endParaRPr lang="fr-FR" sz="1400" b="1" dirty="0" smtClean="0">
              <a:solidFill>
                <a:srgbClr val="000000"/>
              </a:solidFill>
              <a:sym typeface="Calibri" charset="0"/>
            </a:endParaRP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QUELQUES ILLUSTRATIONS (1)</a:t>
            </a:r>
            <a:endParaRPr lang="en-US" sz="2800" dirty="0">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pic>
        <p:nvPicPr>
          <p:cNvPr id="1026" name="Picture 2" descr="C:\Users\bmery1\Desktop\DAAS\ASEU\séminaire Paris\Capture MDS.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1362" y="5517232"/>
            <a:ext cx="8421276" cy="1133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0697903"/>
      </p:ext>
    </p:extLst>
  </p:cSld>
  <p:clrMapOvr>
    <a:masterClrMapping/>
  </p:clrMapOvr>
  <p:transition spd="med">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183789" y="1484784"/>
            <a:ext cx="8856984" cy="4608512"/>
          </a:xfrm>
        </p:spPr>
        <p:txBody>
          <a:bodyPr/>
          <a:lstStyle/>
          <a:p>
            <a:pPr marL="73025" lvl="1" indent="0">
              <a:buNone/>
              <a:defRPr/>
            </a:pPr>
            <a:endParaRPr lang="fr-FR" sz="1800" b="1" dirty="0" smtClean="0">
              <a:solidFill>
                <a:srgbClr val="000000"/>
              </a:solidFill>
              <a:sym typeface="Calibri" charset="0"/>
            </a:endParaRPr>
          </a:p>
          <a:p>
            <a:pPr marL="415925" lvl="1" indent="-342900">
              <a:buFont typeface="Arial" panose="020B0604020202020204" pitchFamily="34" charset="0"/>
              <a:buChar char="•"/>
              <a:defRPr/>
            </a:pPr>
            <a:r>
              <a:rPr lang="fr-FR" sz="2400" b="1" dirty="0" smtClean="0">
                <a:solidFill>
                  <a:srgbClr val="000000"/>
                </a:solidFill>
                <a:sym typeface="Calibri" charset="0"/>
              </a:rPr>
              <a:t>SPORT DE HAUT NIVEAU</a:t>
            </a:r>
            <a:r>
              <a:rPr lang="fr-FR" sz="1800" b="1" dirty="0" smtClean="0">
                <a:solidFill>
                  <a:srgbClr val="000000"/>
                </a:solidFill>
                <a:sym typeface="Calibri" charset="0"/>
              </a:rPr>
              <a:t>: sur une journée (JDP) les élèves des pôles Espoir et France de l’académie se regroupent en un lieu symbolique (CREPS ou établissement accueillant un pôle) pour échanger, partager et se rencontrer. Tous ces jeunes vivent la même problématique à différents endroits de l’académie sans se connaitre ni sans connaitre les adultes qui s’occupent d’eux au quotidien (dans les différents domaines scolaire, médical, institutionnel, politique, administratif…). </a:t>
            </a:r>
          </a:p>
          <a:p>
            <a:pPr marL="415925" lvl="1" indent="-342900">
              <a:buFont typeface="Arial" panose="020B0604020202020204" pitchFamily="34" charset="0"/>
              <a:buChar char="•"/>
              <a:defRPr/>
            </a:pPr>
            <a:r>
              <a:rPr lang="fr-FR" sz="1800" b="1" dirty="0" smtClean="0">
                <a:solidFill>
                  <a:srgbClr val="000000"/>
                </a:solidFill>
                <a:sym typeface="Calibri" charset="0"/>
              </a:rPr>
              <a:t>C’est l’occasion aussi pour eux de pratiquer les activités de chacun, de se confronter. </a:t>
            </a:r>
          </a:p>
          <a:p>
            <a:pPr marL="415925" lvl="1" indent="-342900">
              <a:buFont typeface="Arial" panose="020B0604020202020204" pitchFamily="34" charset="0"/>
              <a:buChar char="•"/>
              <a:defRPr/>
            </a:pPr>
            <a:r>
              <a:rPr lang="fr-FR" sz="1800" b="1" dirty="0" smtClean="0">
                <a:solidFill>
                  <a:srgbClr val="000000"/>
                </a:solidFill>
                <a:sym typeface="Calibri" charset="0"/>
              </a:rPr>
              <a:t>Pour leurs entraineurs, c’est également l’occasion de se rencontrer et d’échanger sur les bonnes pratiques. </a:t>
            </a:r>
          </a:p>
          <a:p>
            <a:pPr marL="415925" lvl="1" indent="-342900">
              <a:buFont typeface="Arial" panose="020B0604020202020204" pitchFamily="34" charset="0"/>
              <a:buChar char="•"/>
              <a:defRPr/>
            </a:pPr>
            <a:r>
              <a:rPr lang="fr-FR" sz="1800" b="1" dirty="0" smtClean="0">
                <a:solidFill>
                  <a:srgbClr val="000000"/>
                </a:solidFill>
                <a:sym typeface="Calibri" charset="0"/>
              </a:rPr>
              <a:t>C’est enfin l’occasion pour tous les partenaires associés à ce projet d’être réunis autour de la table pour échanger sur la problématique du double projet.</a:t>
            </a:r>
          </a:p>
          <a:p>
            <a:pPr marL="415925" lvl="1" indent="-342900">
              <a:buFont typeface="Arial" panose="020B0604020202020204" pitchFamily="34" charset="0"/>
              <a:buChar char="•"/>
              <a:defRPr/>
            </a:pPr>
            <a:r>
              <a:rPr lang="fr-FR" sz="1800" b="1" dirty="0" smtClean="0">
                <a:solidFill>
                  <a:srgbClr val="000000"/>
                </a:solidFill>
                <a:sym typeface="Calibri" charset="0"/>
              </a:rPr>
              <a:t>Tous ceci sous le parrainage de sportifs de HN et de sportifs universitaires qui viennent relater leur histoire et répondre aux questions des plus jeunes</a:t>
            </a: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ILLUSTRATION (2)</a:t>
            </a:r>
            <a:endParaRPr lang="en-US" sz="2800" dirty="0">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extLst>
      <p:ext uri="{BB962C8B-B14F-4D97-AF65-F5344CB8AC3E}">
        <p14:creationId xmlns:p14="http://schemas.microsoft.com/office/powerpoint/2010/main" val="1333957601"/>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107504" y="1412776"/>
            <a:ext cx="8892988" cy="5184576"/>
          </a:xfrm>
        </p:spPr>
        <p:txBody>
          <a:bodyPr/>
          <a:lstStyle/>
          <a:p>
            <a:pPr marL="73025" lvl="1" indent="0">
              <a:buNone/>
              <a:defRPr/>
            </a:pPr>
            <a:endParaRPr lang="fr-FR" sz="1800" b="1" dirty="0" smtClean="0">
              <a:solidFill>
                <a:srgbClr val="000000"/>
              </a:solidFill>
              <a:sym typeface="Calibri" charset="0"/>
            </a:endParaRPr>
          </a:p>
          <a:p>
            <a:pPr marL="358775" lvl="1">
              <a:lnSpc>
                <a:spcPct val="150000"/>
              </a:lnSpc>
              <a:buFont typeface="Arial" panose="020B0604020202020204" pitchFamily="34" charset="0"/>
              <a:buChar char="•"/>
              <a:defRPr/>
            </a:pPr>
            <a:r>
              <a:rPr lang="fr-FR" sz="2400" b="1" dirty="0" smtClean="0">
                <a:solidFill>
                  <a:srgbClr val="000000"/>
                </a:solidFill>
                <a:sym typeface="Calibri" charset="0"/>
              </a:rPr>
              <a:t>SECTIONS SPORTIVES SPCOLAIRES: SUIVI ANNUEL DU DAAS</a:t>
            </a:r>
          </a:p>
          <a:p>
            <a:pPr marL="358775" lvl="1">
              <a:lnSpc>
                <a:spcPct val="150000"/>
              </a:lnSpc>
              <a:buFont typeface="Arial" panose="020B0604020202020204" pitchFamily="34" charset="0"/>
              <a:buChar char="•"/>
              <a:defRPr/>
            </a:pPr>
            <a:r>
              <a:rPr lang="fr-FR" sz="2400" b="1" dirty="0" smtClean="0">
                <a:solidFill>
                  <a:srgbClr val="000000"/>
                </a:solidFill>
                <a:sym typeface="Calibri" charset="0"/>
              </a:rPr>
              <a:t>COHERENCE GÉOGRAPHIQUE ET DE FONCTIONNEMENT MISE EN PLACE POUR UNE PLUS GRANDE RÉUSSITE DU PROJET DE L’ÉLÈVE</a:t>
            </a:r>
          </a:p>
          <a:p>
            <a:pPr marL="358775" lvl="1">
              <a:lnSpc>
                <a:spcPct val="150000"/>
              </a:lnSpc>
              <a:buFont typeface="Arial" panose="020B0604020202020204" pitchFamily="34" charset="0"/>
              <a:buChar char="•"/>
              <a:defRPr/>
            </a:pPr>
            <a:r>
              <a:rPr lang="fr-FR" sz="2400" b="1" dirty="0" smtClean="0">
                <a:solidFill>
                  <a:srgbClr val="000000"/>
                </a:solidFill>
                <a:sym typeface="Calibri" charset="0"/>
              </a:rPr>
              <a:t>INSPECTION SYSTÉMATIQUE DE CHAQUE SECTION L’ANNÉE D’AVANT LEUR RECONDUCTION</a:t>
            </a:r>
          </a:p>
          <a:p>
            <a:pPr marL="358775" lvl="1">
              <a:lnSpc>
                <a:spcPct val="150000"/>
              </a:lnSpc>
              <a:buFont typeface="Arial" panose="020B0604020202020204" pitchFamily="34" charset="0"/>
              <a:buChar char="•"/>
              <a:defRPr/>
            </a:pPr>
            <a:r>
              <a:rPr lang="fr-FR" sz="2400" b="1" dirty="0" smtClean="0">
                <a:solidFill>
                  <a:srgbClr val="000000"/>
                </a:solidFill>
                <a:sym typeface="Calibri" charset="0"/>
              </a:rPr>
              <a:t>ENQUÊTE AU COURS DE L’ANNÉE 2015/2016 POUR MONTRER LA PLUS-VALUE DE CES STRUCTURES SUR LE CLIMAT SCOLAIRE, LA RÉUSSITE SPORTIVE ET LA RÉUSSITE ÉDUCATIVE DES ÉLÈVES</a:t>
            </a: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ILLUSTRATION (3)</a:t>
            </a:r>
            <a:endParaRPr lang="en-US" sz="2800" dirty="0">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extLst>
      <p:ext uri="{BB962C8B-B14F-4D97-AF65-F5344CB8AC3E}">
        <p14:creationId xmlns:p14="http://schemas.microsoft.com/office/powerpoint/2010/main" val="3633166936"/>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193" name="Picture 1"/>
          <p:cNvPicPr>
            <a:picLocks noChangeAspect="1" noChangeArrowheads="1"/>
          </p:cNvPicPr>
          <p:nvPr/>
        </p:nvPicPr>
        <p:blipFill>
          <a:blip r:embed="rId3"/>
          <a:srcRect b="5939"/>
          <a:stretch>
            <a:fillRect/>
          </a:stretch>
        </p:blipFill>
        <p:spPr bwMode="auto">
          <a:xfrm>
            <a:off x="0" y="-26988"/>
            <a:ext cx="9144000" cy="1295401"/>
          </a:xfrm>
          <a:prstGeom prst="rect">
            <a:avLst/>
          </a:prstGeom>
          <a:noFill/>
          <a:ln>
            <a:noFill/>
          </a:ln>
          <a:effectLst>
            <a:outerShdw blurRad="50800" dist="50799" dir="5400000" algn="ctr" rotWithShape="0">
              <a:schemeClr val="bg2">
                <a:alpha val="12999"/>
              </a:schemeClr>
            </a:outerShdw>
          </a:effectLst>
          <a:extLst/>
        </p:spPr>
      </p:pic>
      <p:sp>
        <p:nvSpPr>
          <p:cNvPr id="8194" name="Rectangle 2"/>
          <p:cNvSpPr>
            <a:spLocks noGrp="1" noChangeArrowheads="1"/>
          </p:cNvSpPr>
          <p:nvPr>
            <p:ph type="body" idx="1"/>
          </p:nvPr>
        </p:nvSpPr>
        <p:spPr>
          <a:xfrm>
            <a:off x="0" y="1240826"/>
            <a:ext cx="9144000" cy="5500542"/>
          </a:xfrm>
        </p:spPr>
        <p:txBody>
          <a:bodyPr/>
          <a:lstStyle/>
          <a:p>
            <a:pPr marL="73025" lvl="1" indent="0">
              <a:buNone/>
              <a:defRPr/>
            </a:pPr>
            <a:endParaRPr lang="fr-FR" sz="1800" b="1" dirty="0" smtClean="0">
              <a:solidFill>
                <a:srgbClr val="000000"/>
              </a:solidFill>
              <a:sym typeface="Calibri" charset="0"/>
            </a:endParaRPr>
          </a:p>
          <a:p>
            <a:pPr marL="358775" lvl="1">
              <a:buFont typeface="Arial" panose="020B0604020202020204" pitchFamily="34" charset="0"/>
              <a:buChar char="•"/>
              <a:defRPr/>
            </a:pPr>
            <a:r>
              <a:rPr lang="fr-FR" sz="2400" b="1" dirty="0" smtClean="0">
                <a:solidFill>
                  <a:srgbClr val="000000"/>
                </a:solidFill>
                <a:sym typeface="Calibri" charset="0"/>
              </a:rPr>
              <a:t>EXPÉRIMENTATIONS SPORTIVES</a:t>
            </a:r>
            <a:r>
              <a:rPr lang="fr-FR" sz="2000" b="1" dirty="0" smtClean="0">
                <a:solidFill>
                  <a:srgbClr val="000000"/>
                </a:solidFill>
                <a:sym typeface="Calibri" charset="0"/>
              </a:rPr>
              <a:t>:  </a:t>
            </a:r>
          </a:p>
          <a:p>
            <a:pPr marL="358775" lvl="1">
              <a:buFont typeface="Arial" panose="020B0604020202020204" pitchFamily="34" charset="0"/>
              <a:buChar char="•"/>
              <a:defRPr/>
            </a:pPr>
            <a:r>
              <a:rPr lang="fr-FR" sz="2400" b="1" dirty="0" smtClean="0">
                <a:solidFill>
                  <a:srgbClr val="000000"/>
                </a:solidFill>
                <a:sym typeface="Calibri" charset="0"/>
              </a:rPr>
              <a:t>Pilotées par le MEN (internat d’excellence, Cours le matin Sport l’après-midi) ou par des conventions </a:t>
            </a:r>
            <a:r>
              <a:rPr lang="fr-FR" sz="2400" b="1" dirty="0" err="1" smtClean="0">
                <a:solidFill>
                  <a:srgbClr val="000000"/>
                </a:solidFill>
                <a:sym typeface="Calibri" charset="0"/>
              </a:rPr>
              <a:t>tri-partites</a:t>
            </a:r>
            <a:r>
              <a:rPr lang="fr-FR" sz="2400" b="1" dirty="0" smtClean="0">
                <a:solidFill>
                  <a:srgbClr val="000000"/>
                </a:solidFill>
                <a:sym typeface="Calibri" charset="0"/>
              </a:rPr>
              <a:t>  ayant comme objectif premier la formation des enseignants (planète ovale, </a:t>
            </a:r>
            <a:r>
              <a:rPr lang="fr-FR" sz="2400" b="1" dirty="0" err="1" smtClean="0">
                <a:solidFill>
                  <a:srgbClr val="000000"/>
                </a:solidFill>
                <a:sym typeface="Calibri" charset="0"/>
              </a:rPr>
              <a:t>Educping</a:t>
            </a:r>
            <a:r>
              <a:rPr lang="fr-FR" sz="2400" b="1" dirty="0" smtClean="0">
                <a:solidFill>
                  <a:srgbClr val="000000"/>
                </a:solidFill>
                <a:sym typeface="Calibri" charset="0"/>
              </a:rPr>
              <a:t> , Mon Euro 2016, planète HB à Orléans / Tours)</a:t>
            </a:r>
          </a:p>
          <a:p>
            <a:pPr marL="358775" lvl="1">
              <a:buFont typeface="Arial" panose="020B0604020202020204" pitchFamily="34" charset="0"/>
              <a:buChar char="•"/>
              <a:defRPr/>
            </a:pPr>
            <a:r>
              <a:rPr lang="fr-FR" sz="2400" b="1" dirty="0" smtClean="0">
                <a:solidFill>
                  <a:srgbClr val="000000"/>
                </a:solidFill>
                <a:sym typeface="Calibri" charset="0"/>
              </a:rPr>
              <a:t>« la matière première utilisée » reste le sport et le public cible : </a:t>
            </a:r>
            <a:r>
              <a:rPr lang="fr-FR" sz="1600" b="1" dirty="0" smtClean="0">
                <a:solidFill>
                  <a:srgbClr val="000000"/>
                </a:solidFill>
                <a:sym typeface="Calibri" charset="0"/>
              </a:rPr>
              <a:t>l’élève.</a:t>
            </a:r>
          </a:p>
          <a:p>
            <a:pPr marL="358775" lvl="1">
              <a:buFont typeface="Arial" panose="020B0604020202020204" pitchFamily="34" charset="0"/>
              <a:buChar char="•"/>
              <a:defRPr/>
            </a:pPr>
            <a:r>
              <a:rPr lang="fr-FR" sz="2400" b="1" dirty="0" smtClean="0">
                <a:solidFill>
                  <a:srgbClr val="000000"/>
                </a:solidFill>
                <a:sym typeface="Calibri" charset="0"/>
              </a:rPr>
              <a:t>Exemple du projet EDUCPING: depuis 3 ans la FFTT, l’UNSS et l’UGSEL nous suivent, en prenant appuis sur des évènements sportifs majeurs (fédéraux ou UNSS). </a:t>
            </a:r>
          </a:p>
          <a:p>
            <a:pPr marL="358775" lvl="1">
              <a:buFont typeface="Arial" panose="020B0604020202020204" pitchFamily="34" charset="0"/>
              <a:buChar char="•"/>
              <a:defRPr/>
            </a:pPr>
            <a:r>
              <a:rPr lang="fr-FR" sz="2400" b="1" dirty="0" smtClean="0">
                <a:solidFill>
                  <a:srgbClr val="000000"/>
                </a:solidFill>
                <a:sym typeface="Calibri" charset="0"/>
              </a:rPr>
              <a:t>Au final, le traitement pédagogique et didactique de ce sport par des professeurs d’EPS experts en TT, va aboutir à un outil vidéo jamais encore réalisé à destination de tous les professeurs d’EPS, sur tous les sites académiques EPS</a:t>
            </a:r>
          </a:p>
        </p:txBody>
      </p:sp>
      <p:sp>
        <p:nvSpPr>
          <p:cNvPr id="8195" name="Rectangle 3"/>
          <p:cNvSpPr>
            <a:spLocks noGrp="1" noChangeArrowheads="1"/>
          </p:cNvSpPr>
          <p:nvPr>
            <p:ph type="title"/>
          </p:nvPr>
        </p:nvSpPr>
        <p:spPr/>
        <p:txBody>
          <a:bodyPr/>
          <a:lstStyle/>
          <a:p>
            <a:pPr eaLnBrk="1" hangingPunct="1">
              <a:defRPr/>
            </a:pPr>
            <a:r>
              <a:rPr lang="en-US" sz="2800" dirty="0" smtClean="0">
                <a:sym typeface="Arial Black" charset="0"/>
              </a:rPr>
              <a:t>ILLUSTRATION (4)</a:t>
            </a:r>
            <a:endParaRPr lang="en-US" sz="2800" dirty="0">
              <a:sym typeface="Arial Black" charset="0"/>
            </a:endParaRPr>
          </a:p>
        </p:txBody>
      </p:sp>
      <p:pic>
        <p:nvPicPr>
          <p:cNvPr id="5" name="Picture 2">
            <a:hlinkClick r:id="rId4"/>
          </p:cNvPr>
          <p:cNvPicPr>
            <a:picLocks noChangeAspect="1" noChangeArrowheads="1"/>
          </p:cNvPicPr>
          <p:nvPr/>
        </p:nvPicPr>
        <p:blipFill>
          <a:blip r:embed="rId5"/>
          <a:srcRect/>
          <a:stretch>
            <a:fillRect/>
          </a:stretch>
        </p:blipFill>
        <p:spPr bwMode="auto">
          <a:xfrm>
            <a:off x="179388" y="44450"/>
            <a:ext cx="1190625" cy="1200150"/>
          </a:xfrm>
          <a:prstGeom prst="rect">
            <a:avLst/>
          </a:prstGeom>
          <a:noFill/>
          <a:ln w="9525">
            <a:noFill/>
            <a:miter lim="800000"/>
            <a:headEnd/>
            <a:tailEnd/>
          </a:ln>
        </p:spPr>
      </p:pic>
    </p:spTree>
    <p:extLst>
      <p:ext uri="{BB962C8B-B14F-4D97-AF65-F5344CB8AC3E}">
        <p14:creationId xmlns:p14="http://schemas.microsoft.com/office/powerpoint/2010/main" val="1462156990"/>
      </p:ext>
    </p:extLst>
  </p:cSld>
  <p:clrMapOvr>
    <a:masterClrMapping/>
  </p:clrMapOvr>
  <p:transition spd="med">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theme/theme1.xml><?xml version="1.0" encoding="utf-8"?>
<a:theme xmlns:a="http://schemas.openxmlformats.org/drawingml/2006/main" name="Default - TITRE">
  <a:themeElements>
    <a:clrScheme name="">
      <a:dk1>
        <a:srgbClr val="000000"/>
      </a:dk1>
      <a:lt1>
        <a:srgbClr val="FFFFFF"/>
      </a:lt1>
      <a:dk2>
        <a:srgbClr val="000000"/>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TITRE">
      <a:majorFont>
        <a:latin typeface="Arial Black"/>
        <a:ea typeface="ヒラギノ角ゴ ProN W6"/>
        <a:cs typeface="ヒラギノ角ゴ ProN W6"/>
      </a:majorFont>
      <a:minorFont>
        <a:latin typeface="Calibri"/>
        <a:ea typeface="ヒラギノ角ゴ ProN W3"/>
        <a:cs typeface="ヒラギノ角ゴ ProN W3"/>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TIT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NATATION">
  <a:themeElements>
    <a:clrScheme name="">
      <a:dk1>
        <a:srgbClr val="000000"/>
      </a:dk1>
      <a:lt1>
        <a:srgbClr val="FFFFFF"/>
      </a:lt1>
      <a:dk2>
        <a:srgbClr val="000000"/>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NATATION">
      <a:majorFont>
        <a:latin typeface="Arial Black"/>
        <a:ea typeface="ヒラギノ角ゴ ProN W6"/>
        <a:cs typeface="ヒラギノ角ゴ ProN W6"/>
      </a:majorFont>
      <a:minorFont>
        <a:latin typeface="Calibri"/>
        <a:ea typeface="ヒラギノ角ゴ ProN W3"/>
        <a:cs typeface="ヒラギノ角ゴ ProN W3"/>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NA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 CROSS">
  <a:themeElements>
    <a:clrScheme name="Default - CRO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CROSS">
      <a:majorFont>
        <a:latin typeface="Arial Black"/>
        <a:ea typeface="ヒラギノ角ゴ ProN W6"/>
        <a:cs typeface="ヒラギノ角ゴ ProN W6"/>
      </a:majorFont>
      <a:minorFont>
        <a:latin typeface="Calibri"/>
        <a:ea typeface="ヒラギノ角ゴ ProN W3"/>
        <a:cs typeface="ヒラギノ角ゴ ProN W3"/>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CRO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2746</TotalTime>
  <Pages>0</Pages>
  <Words>1237</Words>
  <Characters>0</Characters>
  <Application>Microsoft Office PowerPoint</Application>
  <PresentationFormat>Affichage à l'écran (4:3)</PresentationFormat>
  <Lines>0</Lines>
  <Paragraphs>112</Paragraphs>
  <Slides>12</Slides>
  <Notes>12</Notes>
  <HiddenSlides>0</HiddenSlides>
  <MMClips>0</MMClips>
  <ScaleCrop>false</ScaleCrop>
  <HeadingPairs>
    <vt:vector size="4" baseType="variant">
      <vt:variant>
        <vt:lpstr>Thème</vt:lpstr>
      </vt:variant>
      <vt:variant>
        <vt:i4>3</vt:i4>
      </vt:variant>
      <vt:variant>
        <vt:lpstr>Titres des diapositives</vt:lpstr>
      </vt:variant>
      <vt:variant>
        <vt:i4>12</vt:i4>
      </vt:variant>
    </vt:vector>
  </HeadingPairs>
  <TitlesOfParts>
    <vt:vector size="15" baseType="lpstr">
      <vt:lpstr>Default - TITRE</vt:lpstr>
      <vt:lpstr>Default - NATATION</vt:lpstr>
      <vt:lpstr>Default - CROSS</vt:lpstr>
      <vt:lpstr>Année du Sport de l’École à l’Université</vt:lpstr>
      <vt:lpstr>LÉGITIMITÉ DE MA PRÉSENCE</vt:lpstr>
      <vt:lpstr>Le PAAS</vt:lpstr>
      <vt:lpstr>PILOTAGE</vt:lpstr>
      <vt:lpstr>QUELQUES INTERROGATIONS…</vt:lpstr>
      <vt:lpstr>QUELQUES ILLUSTRATIONS (1)</vt:lpstr>
      <vt:lpstr>ILLUSTRATION (2)</vt:lpstr>
      <vt:lpstr>ILLUSTRATION (3)</vt:lpstr>
      <vt:lpstr>ILLUSTRATION (4)</vt:lpstr>
      <vt:lpstr>ILLUSTRATION (5)</vt:lpstr>
      <vt:lpstr>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 d’animation EPS</dc:title>
  <dc:creator>Didier MARTIN</dc:creator>
  <cp:lastModifiedBy>Bruno MERY</cp:lastModifiedBy>
  <cp:revision>245</cp:revision>
  <dcterms:modified xsi:type="dcterms:W3CDTF">2015-05-18T06:18:27Z</dcterms:modified>
</cp:coreProperties>
</file>